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62" r:id="rId2"/>
    <p:sldId id="263" r:id="rId3"/>
    <p:sldId id="264" r:id="rId4"/>
    <p:sldId id="265" r:id="rId5"/>
    <p:sldId id="266" r:id="rId6"/>
    <p:sldId id="267" r:id="rId7"/>
    <p:sldId id="269" r:id="rId8"/>
    <p:sldId id="268" r:id="rId9"/>
    <p:sldId id="271" r:id="rId10"/>
    <p:sldId id="283" r:id="rId11"/>
    <p:sldId id="270" r:id="rId12"/>
    <p:sldId id="272" r:id="rId13"/>
    <p:sldId id="273" r:id="rId14"/>
    <p:sldId id="274" r:id="rId15"/>
    <p:sldId id="275" r:id="rId16"/>
    <p:sldId id="278" r:id="rId17"/>
    <p:sldId id="276" r:id="rId18"/>
    <p:sldId id="277" r:id="rId19"/>
    <p:sldId id="279" r:id="rId20"/>
    <p:sldId id="281" r:id="rId21"/>
    <p:sldId id="280" r:id="rId22"/>
    <p:sldId id="282" r:id="rId23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56">
          <p15:clr>
            <a:srgbClr val="A4A3A4"/>
          </p15:clr>
        </p15:guide>
        <p15:guide id="2" orient="horz" pos="147">
          <p15:clr>
            <a:srgbClr val="A4A3A4"/>
          </p15:clr>
        </p15:guide>
        <p15:guide id="3" pos="295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CC"/>
    <a:srgbClr val="92C67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97"/>
    <p:restoredTop sz="94650"/>
  </p:normalViewPr>
  <p:slideViewPr>
    <p:cSldViewPr snapToGrid="0">
      <p:cViewPr>
        <p:scale>
          <a:sx n="159" d="100"/>
          <a:sy n="159" d="100"/>
        </p:scale>
        <p:origin x="280" y="-216"/>
      </p:cViewPr>
      <p:guideLst>
        <p:guide orient="horz" pos="2156"/>
        <p:guide orient="horz" pos="147"/>
        <p:guide pos="295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2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922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22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fld id="{0F7F0950-DD71-48EC-948F-2D6829375BC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4756210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itchFamily="34" charset="0"/>
            </a:endParaRP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0"/>
              </a:spcBef>
            </a:pPr>
            <a:fld id="{407A12EE-3DAA-4326-A5B3-7EB1C5029C3E}" type="slidenum">
              <a:rPr lang="en-US" altLang="en-US"/>
              <a:pPr>
                <a:spcBef>
                  <a:spcPct val="0"/>
                </a:spcBef>
              </a:pPr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461816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67"/>
          <a:stretch/>
        </p:blipFill>
        <p:spPr bwMode="auto">
          <a:xfrm>
            <a:off x="0" y="6010842"/>
            <a:ext cx="9151963" cy="856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3">
            <a:lum bright="-30000"/>
          </a:blip>
          <a:srcRect l="13858"/>
          <a:stretch/>
        </p:blipFill>
        <p:spPr>
          <a:xfrm>
            <a:off x="830580" y="5662124"/>
            <a:ext cx="2320859" cy="21553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3">
            <a:lum/>
          </a:blip>
          <a:srcRect r="87556"/>
          <a:stretch/>
        </p:blipFill>
        <p:spPr>
          <a:xfrm>
            <a:off x="457201" y="5662124"/>
            <a:ext cx="335280" cy="215539"/>
          </a:xfrm>
          <a:prstGeom prst="rect">
            <a:avLst/>
          </a:prstGeom>
        </p:spPr>
      </p:pic>
      <p:pic>
        <p:nvPicPr>
          <p:cNvPr id="11" name="Picture 58" descr="C:\Users\Sarah\Desktop\IHME_logo_rgb-01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0799" y="5685189"/>
            <a:ext cx="3075688" cy="190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78914" y="2384115"/>
            <a:ext cx="7772400" cy="705283"/>
          </a:xfrm>
        </p:spPr>
        <p:txBody>
          <a:bodyPr anchor="b"/>
          <a:lstStyle>
            <a:lvl1pPr>
              <a:defRPr sz="3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383676" y="3648706"/>
            <a:ext cx="7789863" cy="430887"/>
          </a:xfrm>
        </p:spPr>
        <p:txBody>
          <a:bodyPr/>
          <a:lstStyle>
            <a:lvl1pPr>
              <a:buFontTx/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7" name="Picture 6" descr="IHME_logo_acr_RGB_sm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46791"/>
            <a:ext cx="1405676" cy="457210"/>
          </a:xfrm>
          <a:prstGeom prst="rect">
            <a:avLst/>
          </a:prstGeom>
        </p:spPr>
      </p:pic>
      <p:cxnSp>
        <p:nvCxnSpPr>
          <p:cNvPr id="12" name="Straight Connector 11"/>
          <p:cNvCxnSpPr/>
          <p:nvPr userDrawn="1"/>
        </p:nvCxnSpPr>
        <p:spPr>
          <a:xfrm>
            <a:off x="457200" y="3361198"/>
            <a:ext cx="8229600" cy="0"/>
          </a:xfrm>
          <a:prstGeom prst="line">
            <a:avLst/>
          </a:prstGeom>
          <a:ln w="1270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3391699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-column table with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8265" y="223315"/>
            <a:ext cx="8229600" cy="513118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57200" y="1800665"/>
            <a:ext cx="2531035" cy="4086691"/>
          </a:xfrm>
          <a:noFill/>
        </p:spPr>
        <p:txBody>
          <a:bodyPr lIns="91440" tIns="91440" rIns="91440" bIns="9144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None/>
              <a:defRPr sz="18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spcBef>
                <a:spcPts val="72"/>
              </a:spcBef>
              <a:buClr>
                <a:schemeClr val="accent2"/>
              </a:buClr>
              <a:defRPr sz="1600"/>
            </a:lvl2pPr>
            <a:lvl3pPr>
              <a:lnSpc>
                <a:spcPct val="100000"/>
              </a:lnSpc>
              <a:spcBef>
                <a:spcPts val="72"/>
              </a:spcBef>
              <a:buClr>
                <a:schemeClr val="accent2"/>
              </a:buClr>
              <a:defRPr sz="1600"/>
            </a:lvl3pPr>
            <a:lvl4pPr>
              <a:lnSpc>
                <a:spcPct val="100000"/>
              </a:lnSpc>
              <a:spcBef>
                <a:spcPts val="72"/>
              </a:spcBef>
              <a:buClr>
                <a:schemeClr val="accent2"/>
              </a:buClr>
              <a:defRPr sz="1600"/>
            </a:lvl4pPr>
            <a:lvl5pPr>
              <a:lnSpc>
                <a:spcPct val="100000"/>
              </a:lnSpc>
              <a:spcBef>
                <a:spcPts val="72"/>
              </a:spcBef>
              <a:buClr>
                <a:schemeClr val="accent2"/>
              </a:buCl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457200" y="1038666"/>
            <a:ext cx="82296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046145"/>
            <a:ext cx="2531035" cy="754521"/>
          </a:xfrm>
        </p:spPr>
        <p:txBody>
          <a:bodyPr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72"/>
              </a:spcBef>
              <a:buClr>
                <a:schemeClr val="accent2"/>
              </a:buClr>
              <a:buNone/>
              <a:defRPr sz="1800" b="1" i="0" baseline="0">
                <a:solidFill>
                  <a:schemeClr val="tx1"/>
                </a:solidFill>
              </a:defRPr>
            </a:lvl1pPr>
            <a:lvl2pPr>
              <a:lnSpc>
                <a:spcPts val="3600"/>
              </a:lnSpc>
              <a:spcBef>
                <a:spcPts val="72"/>
              </a:spcBef>
              <a:buClr>
                <a:schemeClr val="accent2"/>
              </a:buClr>
              <a:defRPr/>
            </a:lvl2pPr>
            <a:lvl3pPr>
              <a:lnSpc>
                <a:spcPts val="3600"/>
              </a:lnSpc>
              <a:spcBef>
                <a:spcPts val="72"/>
              </a:spcBef>
              <a:buClr>
                <a:schemeClr val="accent2"/>
              </a:buClr>
              <a:defRPr/>
            </a:lvl3pPr>
            <a:lvl4pPr>
              <a:lnSpc>
                <a:spcPts val="3600"/>
              </a:lnSpc>
              <a:spcBef>
                <a:spcPts val="72"/>
              </a:spcBef>
              <a:buClr>
                <a:schemeClr val="accent2"/>
              </a:buClr>
              <a:defRPr/>
            </a:lvl4pPr>
            <a:lvl5pPr>
              <a:lnSpc>
                <a:spcPts val="3600"/>
              </a:lnSpc>
              <a:spcBef>
                <a:spcPts val="72"/>
              </a:spcBef>
              <a:buClr>
                <a:schemeClr val="accent2"/>
              </a:buClr>
              <a:defRPr/>
            </a:lvl5pPr>
          </a:lstStyle>
          <a:p>
            <a:pPr lvl="0"/>
            <a:r>
              <a:rPr lang="en-US" dirty="0"/>
              <a:t>Explanatory text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3260272" y="1800665"/>
            <a:ext cx="2531035" cy="4086691"/>
          </a:xfrm>
          <a:noFill/>
        </p:spPr>
        <p:txBody>
          <a:bodyPr lIns="91440" tIns="91440" rIns="91440" bIns="9144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None/>
              <a:defRPr sz="18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spcBef>
                <a:spcPts val="72"/>
              </a:spcBef>
              <a:buClr>
                <a:schemeClr val="accent2"/>
              </a:buClr>
              <a:defRPr sz="1600"/>
            </a:lvl2pPr>
            <a:lvl3pPr>
              <a:lnSpc>
                <a:spcPct val="100000"/>
              </a:lnSpc>
              <a:spcBef>
                <a:spcPts val="72"/>
              </a:spcBef>
              <a:buClr>
                <a:schemeClr val="accent2"/>
              </a:buClr>
              <a:defRPr sz="1600"/>
            </a:lvl3pPr>
            <a:lvl4pPr>
              <a:lnSpc>
                <a:spcPct val="100000"/>
              </a:lnSpc>
              <a:spcBef>
                <a:spcPts val="72"/>
              </a:spcBef>
              <a:buClr>
                <a:schemeClr val="accent2"/>
              </a:buClr>
              <a:defRPr sz="1600"/>
            </a:lvl4pPr>
            <a:lvl5pPr>
              <a:lnSpc>
                <a:spcPct val="100000"/>
              </a:lnSpc>
              <a:spcBef>
                <a:spcPts val="72"/>
              </a:spcBef>
              <a:buClr>
                <a:schemeClr val="accent2"/>
              </a:buCl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3260272" y="1046145"/>
            <a:ext cx="2531035" cy="754521"/>
          </a:xfrm>
        </p:spPr>
        <p:txBody>
          <a:bodyPr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72"/>
              </a:spcBef>
              <a:buClr>
                <a:schemeClr val="accent2"/>
              </a:buClr>
              <a:buNone/>
              <a:defRPr sz="1800" b="1" i="0" baseline="0">
                <a:solidFill>
                  <a:schemeClr val="tx1"/>
                </a:solidFill>
              </a:defRPr>
            </a:lvl1pPr>
            <a:lvl2pPr>
              <a:lnSpc>
                <a:spcPts val="3600"/>
              </a:lnSpc>
              <a:spcBef>
                <a:spcPts val="72"/>
              </a:spcBef>
              <a:buClr>
                <a:schemeClr val="accent2"/>
              </a:buClr>
              <a:defRPr/>
            </a:lvl2pPr>
            <a:lvl3pPr>
              <a:lnSpc>
                <a:spcPts val="3600"/>
              </a:lnSpc>
              <a:spcBef>
                <a:spcPts val="72"/>
              </a:spcBef>
              <a:buClr>
                <a:schemeClr val="accent2"/>
              </a:buClr>
              <a:defRPr/>
            </a:lvl3pPr>
            <a:lvl4pPr>
              <a:lnSpc>
                <a:spcPts val="3600"/>
              </a:lnSpc>
              <a:spcBef>
                <a:spcPts val="72"/>
              </a:spcBef>
              <a:buClr>
                <a:schemeClr val="accent2"/>
              </a:buClr>
              <a:defRPr/>
            </a:lvl4pPr>
            <a:lvl5pPr>
              <a:lnSpc>
                <a:spcPts val="3600"/>
              </a:lnSpc>
              <a:spcBef>
                <a:spcPts val="72"/>
              </a:spcBef>
              <a:buClr>
                <a:schemeClr val="accent2"/>
              </a:buClr>
              <a:defRPr/>
            </a:lvl5pPr>
          </a:lstStyle>
          <a:p>
            <a:pPr lvl="0"/>
            <a:r>
              <a:rPr lang="en-US" dirty="0"/>
              <a:t>Explanatory text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6062453" y="1800665"/>
            <a:ext cx="2531035" cy="4086691"/>
          </a:xfrm>
          <a:noFill/>
        </p:spPr>
        <p:txBody>
          <a:bodyPr lIns="91440" tIns="91440" rIns="91440" bIns="9144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None/>
              <a:defRPr sz="18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spcBef>
                <a:spcPts val="72"/>
              </a:spcBef>
              <a:buClr>
                <a:schemeClr val="accent2"/>
              </a:buClr>
              <a:defRPr sz="1600"/>
            </a:lvl2pPr>
            <a:lvl3pPr>
              <a:lnSpc>
                <a:spcPct val="100000"/>
              </a:lnSpc>
              <a:spcBef>
                <a:spcPts val="72"/>
              </a:spcBef>
              <a:buClr>
                <a:schemeClr val="accent2"/>
              </a:buClr>
              <a:defRPr sz="1600"/>
            </a:lvl3pPr>
            <a:lvl4pPr>
              <a:lnSpc>
                <a:spcPct val="100000"/>
              </a:lnSpc>
              <a:spcBef>
                <a:spcPts val="72"/>
              </a:spcBef>
              <a:buClr>
                <a:schemeClr val="accent2"/>
              </a:buClr>
              <a:defRPr sz="1600"/>
            </a:lvl4pPr>
            <a:lvl5pPr>
              <a:lnSpc>
                <a:spcPct val="100000"/>
              </a:lnSpc>
              <a:spcBef>
                <a:spcPts val="72"/>
              </a:spcBef>
              <a:buClr>
                <a:schemeClr val="accent2"/>
              </a:buCl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6062453" y="1046145"/>
            <a:ext cx="2531035" cy="754521"/>
          </a:xfrm>
        </p:spPr>
        <p:txBody>
          <a:bodyPr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72"/>
              </a:spcBef>
              <a:buClr>
                <a:schemeClr val="accent2"/>
              </a:buClr>
              <a:buNone/>
              <a:defRPr sz="1800" b="1" i="0" baseline="0">
                <a:solidFill>
                  <a:schemeClr val="tx1"/>
                </a:solidFill>
              </a:defRPr>
            </a:lvl1pPr>
            <a:lvl2pPr>
              <a:lnSpc>
                <a:spcPts val="3600"/>
              </a:lnSpc>
              <a:spcBef>
                <a:spcPts val="72"/>
              </a:spcBef>
              <a:buClr>
                <a:schemeClr val="accent2"/>
              </a:buClr>
              <a:defRPr/>
            </a:lvl2pPr>
            <a:lvl3pPr>
              <a:lnSpc>
                <a:spcPts val="3600"/>
              </a:lnSpc>
              <a:spcBef>
                <a:spcPts val="72"/>
              </a:spcBef>
              <a:buClr>
                <a:schemeClr val="accent2"/>
              </a:buClr>
              <a:defRPr/>
            </a:lvl3pPr>
            <a:lvl4pPr>
              <a:lnSpc>
                <a:spcPts val="3600"/>
              </a:lnSpc>
              <a:spcBef>
                <a:spcPts val="72"/>
              </a:spcBef>
              <a:buClr>
                <a:schemeClr val="accent2"/>
              </a:buClr>
              <a:defRPr/>
            </a:lvl4pPr>
            <a:lvl5pPr>
              <a:lnSpc>
                <a:spcPts val="3600"/>
              </a:lnSpc>
              <a:spcBef>
                <a:spcPts val="72"/>
              </a:spcBef>
              <a:buClr>
                <a:schemeClr val="accent2"/>
              </a:buClr>
              <a:defRPr/>
            </a:lvl5pPr>
          </a:lstStyle>
          <a:p>
            <a:pPr lvl="0"/>
            <a:r>
              <a:rPr lang="en-US" dirty="0"/>
              <a:t>Explanatory text</a:t>
            </a:r>
          </a:p>
        </p:txBody>
      </p:sp>
      <p:cxnSp>
        <p:nvCxnSpPr>
          <p:cNvPr id="18" name="Straight Connector 17"/>
          <p:cNvCxnSpPr/>
          <p:nvPr/>
        </p:nvCxnSpPr>
        <p:spPr>
          <a:xfrm>
            <a:off x="457200" y="1800665"/>
            <a:ext cx="82296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3124200" y="1038666"/>
            <a:ext cx="0" cy="4848691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5927271" y="1038666"/>
            <a:ext cx="0" cy="4848691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>
            <a:off x="457200" y="1038666"/>
            <a:ext cx="82296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 userDrawn="1"/>
        </p:nvCxnSpPr>
        <p:spPr>
          <a:xfrm>
            <a:off x="457200" y="1800665"/>
            <a:ext cx="82296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 userDrawn="1"/>
        </p:nvCxnSpPr>
        <p:spPr>
          <a:xfrm>
            <a:off x="3124200" y="1038666"/>
            <a:ext cx="0" cy="4848691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>
            <a:off x="5927271" y="1038666"/>
            <a:ext cx="0" cy="4848691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ectangle 6"/>
          <p:cNvSpPr>
            <a:spLocks noGrp="1" noChangeArrowheads="1"/>
          </p:cNvSpPr>
          <p:nvPr>
            <p:ph type="sldNum" sz="quarter" idx="18"/>
          </p:nvPr>
        </p:nvSpPr>
        <p:spPr>
          <a:xfrm>
            <a:off x="4668838" y="6164733"/>
            <a:ext cx="3417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en-US" altLang="en-US" sz="1000" smtClean="0">
                <a:solidFill>
                  <a:schemeClr val="tx1"/>
                </a:solidFill>
              </a:defRPr>
            </a:lvl1pPr>
          </a:lstStyle>
          <a:p>
            <a:pPr algn="ctr"/>
            <a:fld id="{F1E776F5-9A26-455E-BF09-7D727D022004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059159"/>
      </p:ext>
    </p:extLst>
  </p:cSld>
  <p:clrMapOvr>
    <a:masterClrMapping/>
  </p:clrMapOvr>
  <p:transition>
    <p:fade/>
  </p:transition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rop-in Imag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680" y="227754"/>
            <a:ext cx="8229600" cy="564430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57200" y="1250266"/>
            <a:ext cx="2336800" cy="4656500"/>
          </a:xfrm>
        </p:spPr>
        <p:txBody>
          <a:bodyPr tIns="45720" rIns="91440" bIns="4572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None/>
              <a:defRPr sz="1800">
                <a:solidFill>
                  <a:schemeClr val="tx1"/>
                </a:solidFill>
              </a:defRPr>
            </a:lvl1pPr>
            <a:lvl2pPr>
              <a:lnSpc>
                <a:spcPts val="3000"/>
              </a:lnSpc>
              <a:spcBef>
                <a:spcPts val="72"/>
              </a:spcBef>
              <a:buClr>
                <a:schemeClr val="accent2"/>
              </a:buClr>
              <a:defRPr sz="2400"/>
            </a:lvl2pPr>
            <a:lvl3pPr>
              <a:lnSpc>
                <a:spcPts val="3000"/>
              </a:lnSpc>
              <a:spcBef>
                <a:spcPts val="72"/>
              </a:spcBef>
              <a:buClr>
                <a:schemeClr val="accent2"/>
              </a:buClr>
              <a:defRPr sz="2400"/>
            </a:lvl3pPr>
            <a:lvl4pPr>
              <a:lnSpc>
                <a:spcPts val="3000"/>
              </a:lnSpc>
              <a:spcBef>
                <a:spcPts val="72"/>
              </a:spcBef>
              <a:buClr>
                <a:schemeClr val="accent2"/>
              </a:buClr>
              <a:defRPr sz="2400"/>
            </a:lvl4pPr>
            <a:lvl5pPr>
              <a:lnSpc>
                <a:spcPts val="3000"/>
              </a:lnSpc>
              <a:spcBef>
                <a:spcPts val="72"/>
              </a:spcBef>
              <a:buClr>
                <a:schemeClr val="accent2"/>
              </a:buClr>
              <a:defRPr sz="24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4668838" y="6164733"/>
            <a:ext cx="3417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en-US" altLang="en-US" sz="1000" smtClean="0">
                <a:solidFill>
                  <a:schemeClr val="tx1"/>
                </a:solidFill>
              </a:defRPr>
            </a:lvl1pPr>
          </a:lstStyle>
          <a:p>
            <a:pPr algn="ctr"/>
            <a:fld id="{F1E776F5-9A26-455E-BF09-7D727D022004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3200400" y="1250266"/>
            <a:ext cx="5438775" cy="466725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1283926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rop-in Image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8265" y="223315"/>
            <a:ext cx="8229600" cy="564430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57200" y="4895191"/>
            <a:ext cx="8229600" cy="648966"/>
          </a:xfrm>
        </p:spPr>
        <p:txBody>
          <a:bodyPr tIns="45720" rIns="91440" bIns="4572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None/>
              <a:defRPr sz="1800">
                <a:solidFill>
                  <a:schemeClr val="tx1"/>
                </a:solidFill>
              </a:defRPr>
            </a:lvl1pPr>
            <a:lvl2pPr>
              <a:lnSpc>
                <a:spcPts val="3000"/>
              </a:lnSpc>
              <a:spcBef>
                <a:spcPts val="72"/>
              </a:spcBef>
              <a:buClr>
                <a:schemeClr val="accent2"/>
              </a:buClr>
              <a:defRPr sz="2400"/>
            </a:lvl2pPr>
            <a:lvl3pPr>
              <a:lnSpc>
                <a:spcPts val="3000"/>
              </a:lnSpc>
              <a:spcBef>
                <a:spcPts val="72"/>
              </a:spcBef>
              <a:buClr>
                <a:schemeClr val="accent2"/>
              </a:buClr>
              <a:defRPr sz="2400"/>
            </a:lvl3pPr>
            <a:lvl4pPr>
              <a:lnSpc>
                <a:spcPts val="3000"/>
              </a:lnSpc>
              <a:spcBef>
                <a:spcPts val="72"/>
              </a:spcBef>
              <a:buClr>
                <a:schemeClr val="accent2"/>
              </a:buClr>
              <a:defRPr sz="2400"/>
            </a:lvl4pPr>
            <a:lvl5pPr>
              <a:lnSpc>
                <a:spcPts val="3000"/>
              </a:lnSpc>
              <a:spcBef>
                <a:spcPts val="72"/>
              </a:spcBef>
              <a:buClr>
                <a:schemeClr val="accent2"/>
              </a:buClr>
              <a:defRPr sz="24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4668838" y="6164733"/>
            <a:ext cx="3417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en-US" altLang="en-US" sz="1000" smtClean="0">
                <a:solidFill>
                  <a:schemeClr val="tx1"/>
                </a:solidFill>
              </a:defRPr>
            </a:lvl1pPr>
          </a:lstStyle>
          <a:p>
            <a:pPr algn="ctr"/>
            <a:fld id="{F1E776F5-9A26-455E-BF09-7D727D022004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58265" y="1214439"/>
            <a:ext cx="8234362" cy="354674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825366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and Text Overl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1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9144000" cy="6032500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458265" y="224737"/>
            <a:ext cx="8229600" cy="564430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>
              <a:defRPr lang="en-US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7957" y="2372551"/>
            <a:ext cx="4120953" cy="3150274"/>
          </a:xfrm>
        </p:spPr>
        <p:txBody>
          <a:bodyPr lIns="91440" rIns="91440" anchor="t" anchorCtr="0">
            <a:noAutofit/>
          </a:bodyPr>
          <a:lstStyle>
            <a:lvl1pPr marL="0" indent="0">
              <a:lnSpc>
                <a:spcPct val="100000"/>
              </a:lnSpc>
              <a:spcBef>
                <a:spcPts val="72"/>
              </a:spcBef>
              <a:buClr>
                <a:schemeClr val="accent2"/>
              </a:buClr>
              <a:buNone/>
              <a:defRPr sz="1800">
                <a:solidFill>
                  <a:schemeClr val="bg1"/>
                </a:solidFill>
              </a:defRPr>
            </a:lvl1pPr>
            <a:lvl2pPr>
              <a:lnSpc>
                <a:spcPts val="3000"/>
              </a:lnSpc>
              <a:spcBef>
                <a:spcPts val="72"/>
              </a:spcBef>
              <a:buClr>
                <a:schemeClr val="accent2"/>
              </a:buClr>
              <a:defRPr sz="2400"/>
            </a:lvl2pPr>
            <a:lvl3pPr>
              <a:lnSpc>
                <a:spcPts val="3000"/>
              </a:lnSpc>
              <a:spcBef>
                <a:spcPts val="72"/>
              </a:spcBef>
              <a:buClr>
                <a:schemeClr val="accent2"/>
              </a:buClr>
              <a:defRPr sz="2400"/>
            </a:lvl3pPr>
            <a:lvl4pPr>
              <a:lnSpc>
                <a:spcPts val="3000"/>
              </a:lnSpc>
              <a:spcBef>
                <a:spcPts val="72"/>
              </a:spcBef>
              <a:buClr>
                <a:schemeClr val="accent2"/>
              </a:buClr>
              <a:defRPr sz="2400"/>
            </a:lvl4pPr>
            <a:lvl5pPr>
              <a:lnSpc>
                <a:spcPts val="3000"/>
              </a:lnSpc>
              <a:spcBef>
                <a:spcPts val="72"/>
              </a:spcBef>
              <a:buClr>
                <a:schemeClr val="accent2"/>
              </a:buClr>
              <a:defRPr sz="2400"/>
            </a:lvl5pPr>
          </a:lstStyle>
          <a:p>
            <a:pPr lvl="0"/>
            <a:r>
              <a:rPr lang="en-US" dirty="0"/>
              <a:t>Text goes here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3"/>
          </p:nvPr>
        </p:nvSpPr>
        <p:spPr>
          <a:xfrm>
            <a:off x="4668838" y="6164733"/>
            <a:ext cx="3417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en-US" altLang="en-US" sz="1000" smtClean="0">
                <a:solidFill>
                  <a:schemeClr val="tx1"/>
                </a:solidFill>
              </a:defRPr>
            </a:lvl1pPr>
          </a:lstStyle>
          <a:p>
            <a:pPr algn="ctr"/>
            <a:fld id="{F1E776F5-9A26-455E-BF09-7D727D022004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325415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mage &amp;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8265" y="224737"/>
            <a:ext cx="8229600" cy="564430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4" name="Picture Placeholder 21"/>
          <p:cNvSpPr>
            <a:spLocks noGrp="1"/>
          </p:cNvSpPr>
          <p:nvPr>
            <p:ph type="pic" sz="quarter" idx="12"/>
          </p:nvPr>
        </p:nvSpPr>
        <p:spPr>
          <a:xfrm>
            <a:off x="0" y="1038666"/>
            <a:ext cx="9144000" cy="4917322"/>
          </a:xfrm>
        </p:spPr>
        <p:txBody>
          <a:bodyPr>
            <a:normAutofit/>
          </a:bodyPr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5975132"/>
            <a:ext cx="8229600" cy="882624"/>
          </a:xfrm>
        </p:spPr>
        <p:txBody>
          <a:bodyPr bIns="13716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72"/>
              </a:spcBef>
              <a:buClr>
                <a:schemeClr val="accent2"/>
              </a:buClr>
              <a:buNone/>
              <a:defRPr sz="1800" b="0" i="0" baseline="0">
                <a:solidFill>
                  <a:schemeClr val="tx1"/>
                </a:solidFill>
              </a:defRPr>
            </a:lvl1pPr>
            <a:lvl2pPr>
              <a:lnSpc>
                <a:spcPts val="3600"/>
              </a:lnSpc>
              <a:spcBef>
                <a:spcPts val="72"/>
              </a:spcBef>
              <a:buClr>
                <a:schemeClr val="accent2"/>
              </a:buClr>
              <a:defRPr/>
            </a:lvl2pPr>
            <a:lvl3pPr>
              <a:lnSpc>
                <a:spcPts val="3600"/>
              </a:lnSpc>
              <a:spcBef>
                <a:spcPts val="72"/>
              </a:spcBef>
              <a:buClr>
                <a:schemeClr val="accent2"/>
              </a:buClr>
              <a:defRPr/>
            </a:lvl3pPr>
            <a:lvl4pPr>
              <a:lnSpc>
                <a:spcPts val="3600"/>
              </a:lnSpc>
              <a:spcBef>
                <a:spcPts val="72"/>
              </a:spcBef>
              <a:buClr>
                <a:schemeClr val="accent2"/>
              </a:buClr>
              <a:defRPr/>
            </a:lvl4pPr>
            <a:lvl5pPr>
              <a:lnSpc>
                <a:spcPts val="3600"/>
              </a:lnSpc>
              <a:spcBef>
                <a:spcPts val="72"/>
              </a:spcBef>
              <a:buClr>
                <a:schemeClr val="accent2"/>
              </a:buClr>
              <a:defRPr/>
            </a:lvl5pPr>
          </a:lstStyle>
          <a:p>
            <a:pPr lvl="0"/>
            <a:r>
              <a:rPr lang="en-US" dirty="0"/>
              <a:t>Explanatory text</a:t>
            </a:r>
          </a:p>
        </p:txBody>
      </p:sp>
    </p:spTree>
    <p:extLst>
      <p:ext uri="{BB962C8B-B14F-4D97-AF65-F5344CB8AC3E}">
        <p14:creationId xmlns:p14="http://schemas.microsoft.com/office/powerpoint/2010/main" val="834670435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mage and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680" y="227754"/>
            <a:ext cx="8229600" cy="564430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4" name="Picture Placeholder 21"/>
          <p:cNvSpPr>
            <a:spLocks noGrp="1"/>
          </p:cNvSpPr>
          <p:nvPr>
            <p:ph type="pic" sz="quarter" idx="12"/>
          </p:nvPr>
        </p:nvSpPr>
        <p:spPr>
          <a:xfrm>
            <a:off x="0" y="1038666"/>
            <a:ext cx="9144000" cy="5819334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701167791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Blee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1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9144000" cy="6858000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488379677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2999"/>
            <a:ext cx="8229600" cy="4425287"/>
          </a:xfrm>
        </p:spPr>
        <p:txBody>
          <a:bodyPr/>
          <a:lstStyle>
            <a:lvl1pPr>
              <a:buClr>
                <a:schemeClr val="accent1"/>
              </a:buClr>
              <a:buSzPct val="120000"/>
              <a:defRPr>
                <a:solidFill>
                  <a:schemeClr val="tx1"/>
                </a:solidFill>
              </a:defRPr>
            </a:lvl1pPr>
            <a:lvl2pPr>
              <a:buSzPct val="90000"/>
              <a:buFont typeface="Courier New" pitchFamily="49" charset="0"/>
              <a:buChar char="o"/>
              <a:defRPr sz="2000">
                <a:solidFill>
                  <a:schemeClr val="tx1"/>
                </a:solidFill>
              </a:defRPr>
            </a:lvl2pPr>
            <a:lvl3pPr>
              <a:buSzPct val="90000"/>
              <a:buFont typeface="Arial" pitchFamily="34" charset="0"/>
              <a:buChar char="─"/>
              <a:defRPr sz="1800">
                <a:solidFill>
                  <a:schemeClr val="tx1"/>
                </a:solidFill>
              </a:defRPr>
            </a:lvl3pPr>
            <a:lvl4pPr>
              <a:buFont typeface="Arial" pitchFamily="34" charset="0"/>
              <a:buChar char="»"/>
              <a:defRPr sz="1600">
                <a:solidFill>
                  <a:schemeClr val="bg2">
                    <a:lumMod val="50000"/>
                  </a:schemeClr>
                </a:solidFill>
              </a:defRPr>
            </a:lvl4pPr>
            <a:lvl5pPr>
              <a:defRPr sz="1600">
                <a:solidFill>
                  <a:schemeClr val="bg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4668838" y="6164733"/>
            <a:ext cx="3417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en-US" altLang="en-US" sz="1000" smtClean="0">
                <a:solidFill>
                  <a:schemeClr val="tx1"/>
                </a:solidFill>
              </a:defRPr>
            </a:lvl1pPr>
          </a:lstStyle>
          <a:p>
            <a:pPr algn="ctr"/>
            <a:fld id="{F1E776F5-9A26-455E-BF09-7D727D022004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597180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_No first 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452582"/>
          </a:xfrm>
        </p:spPr>
        <p:txBody>
          <a:bodyPr/>
          <a:lstStyle>
            <a:lvl1pPr marL="0" indent="0">
              <a:buClr>
                <a:schemeClr val="accent1"/>
              </a:buClr>
              <a:buSzPct val="120000"/>
              <a:buNone/>
              <a:defRPr>
                <a:solidFill>
                  <a:schemeClr val="tx1"/>
                </a:solidFill>
              </a:defRPr>
            </a:lvl1pPr>
            <a:lvl2pPr>
              <a:buSzPct val="90000"/>
              <a:buFont typeface="Courier New" pitchFamily="49" charset="0"/>
              <a:buChar char="o"/>
              <a:defRPr sz="2000">
                <a:solidFill>
                  <a:schemeClr val="tx1"/>
                </a:solidFill>
              </a:defRPr>
            </a:lvl2pPr>
            <a:lvl3pPr>
              <a:buSzPct val="90000"/>
              <a:buFont typeface="Arial" pitchFamily="34" charset="0"/>
              <a:buChar char="─"/>
              <a:defRPr sz="1800">
                <a:solidFill>
                  <a:schemeClr val="tx1"/>
                </a:solidFill>
              </a:defRPr>
            </a:lvl3pPr>
            <a:lvl4pPr>
              <a:buFont typeface="Arial" pitchFamily="34" charset="0"/>
              <a:buChar char="»"/>
              <a:defRPr sz="1600">
                <a:solidFill>
                  <a:schemeClr val="bg2">
                    <a:lumMod val="50000"/>
                  </a:schemeClr>
                </a:solidFill>
              </a:defRPr>
            </a:lvl4pPr>
            <a:lvl5pPr>
              <a:defRPr sz="1600">
                <a:solidFill>
                  <a:schemeClr val="bg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4668838" y="6164733"/>
            <a:ext cx="3417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en-US" altLang="en-US" sz="1000" smtClean="0">
                <a:solidFill>
                  <a:schemeClr val="tx1"/>
                </a:solidFill>
              </a:defRPr>
            </a:lvl1pPr>
          </a:lstStyle>
          <a:p>
            <a:pPr algn="ctr"/>
            <a:fld id="{F1E776F5-9A26-455E-BF09-7D727D022004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641350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numbere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000" b="1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316104"/>
          </a:xfrm>
        </p:spPr>
        <p:txBody>
          <a:bodyPr/>
          <a:lstStyle>
            <a:lvl1pPr marL="344488" indent="-344488">
              <a:buClr>
                <a:schemeClr val="accent1"/>
              </a:buClr>
              <a:buSzPct val="100000"/>
              <a:buFont typeface="+mj-lt"/>
              <a:buAutoNum type="arabicPeriod"/>
              <a:defRPr>
                <a:solidFill>
                  <a:schemeClr val="tx1"/>
                </a:solidFill>
              </a:defRPr>
            </a:lvl1pPr>
            <a:lvl2pPr marL="647700" indent="-285750">
              <a:buSzPct val="90000"/>
              <a:buFont typeface="+mj-lt"/>
              <a:buAutoNum type="alphaLcPeriod"/>
              <a:defRPr sz="2000">
                <a:solidFill>
                  <a:schemeClr val="tx1"/>
                </a:solidFill>
              </a:defRPr>
            </a:lvl2pPr>
            <a:lvl3pPr marL="889000" indent="-198438">
              <a:buSzPct val="90000"/>
              <a:buFont typeface="+mj-lt"/>
              <a:buAutoNum type="romanLcPeriod"/>
              <a:defRPr sz="1800">
                <a:solidFill>
                  <a:schemeClr val="tx1"/>
                </a:solidFill>
              </a:defRPr>
            </a:lvl3pPr>
            <a:lvl4pPr>
              <a:buFont typeface="Arial" pitchFamily="34" charset="0"/>
              <a:buChar char="»"/>
              <a:defRPr sz="1600">
                <a:solidFill>
                  <a:schemeClr val="bg2">
                    <a:lumMod val="50000"/>
                  </a:schemeClr>
                </a:solidFill>
              </a:defRPr>
            </a:lvl4pPr>
            <a:lvl5pPr>
              <a:defRPr sz="1600">
                <a:solidFill>
                  <a:schemeClr val="bg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4668838" y="6164733"/>
            <a:ext cx="3417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en-US" altLang="en-US" sz="1000" smtClean="0">
                <a:solidFill>
                  <a:schemeClr val="tx1"/>
                </a:solidFill>
              </a:defRPr>
            </a:lvl1pPr>
          </a:lstStyle>
          <a:p>
            <a:pPr algn="ctr"/>
            <a:fld id="{F1E776F5-9A26-455E-BF09-7D727D022004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833409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4668838" y="6164733"/>
            <a:ext cx="3417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en-US" altLang="en-US" sz="1000" smtClean="0">
                <a:solidFill>
                  <a:schemeClr val="tx1"/>
                </a:solidFill>
              </a:defRPr>
            </a:lvl1pPr>
          </a:lstStyle>
          <a:p>
            <a:pPr algn="ctr"/>
            <a:fld id="{F1E776F5-9A26-455E-BF09-7D727D022004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321101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4668838" y="6164733"/>
            <a:ext cx="3417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en-US" altLang="en-US" sz="1000" smtClean="0">
                <a:solidFill>
                  <a:schemeClr val="tx1"/>
                </a:solidFill>
              </a:defRPr>
            </a:lvl1pPr>
          </a:lstStyle>
          <a:p>
            <a:pPr algn="ctr"/>
            <a:fld id="{F1E776F5-9A26-455E-BF09-7D727D022004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168623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1_Title, no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6283694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40031"/>
            <a:ext cx="4038600" cy="4660268"/>
          </a:xfrm>
        </p:spPr>
        <p:txBody>
          <a:bodyPr/>
          <a:lstStyle>
            <a:lvl1pPr>
              <a:defRPr sz="22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0031"/>
            <a:ext cx="4038600" cy="4660268"/>
          </a:xfrm>
        </p:spPr>
        <p:txBody>
          <a:bodyPr/>
          <a:lstStyle>
            <a:lvl1pPr>
              <a:defRPr sz="22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4668838" y="6164733"/>
            <a:ext cx="3417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en-US" altLang="en-US" sz="1000" smtClean="0">
                <a:solidFill>
                  <a:schemeClr val="tx1"/>
                </a:solidFill>
              </a:defRPr>
            </a:lvl1pPr>
          </a:lstStyle>
          <a:p>
            <a:pPr algn="ctr"/>
            <a:fld id="{F1E776F5-9A26-455E-BF09-7D727D022004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171668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ith sub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997803"/>
            <a:ext cx="4040188" cy="830997"/>
          </a:xfrm>
        </p:spPr>
        <p:txBody>
          <a:bodyPr anchor="b"/>
          <a:lstStyle>
            <a:lvl1pPr marL="0" indent="0">
              <a:buNone/>
              <a:defRPr sz="22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828799"/>
            <a:ext cx="4040188" cy="4053386"/>
          </a:xfrm>
        </p:spPr>
        <p:txBody>
          <a:bodyPr/>
          <a:lstStyle>
            <a:lvl1pPr>
              <a:defRPr sz="20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009679"/>
            <a:ext cx="4041775" cy="830997"/>
          </a:xfrm>
        </p:spPr>
        <p:txBody>
          <a:bodyPr anchor="b"/>
          <a:lstStyle>
            <a:lvl1pPr marL="0" indent="0">
              <a:buNone/>
              <a:defRPr sz="22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840675"/>
            <a:ext cx="4041775" cy="4055158"/>
          </a:xfrm>
        </p:spPr>
        <p:txBody>
          <a:bodyPr/>
          <a:lstStyle>
            <a:lvl1pPr>
              <a:defRPr sz="20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225734"/>
            <a:ext cx="8191500" cy="6604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4668838" y="6164733"/>
            <a:ext cx="3417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en-US" altLang="en-US" sz="1000" smtClean="0">
                <a:solidFill>
                  <a:schemeClr val="tx1"/>
                </a:solidFill>
              </a:defRPr>
            </a:lvl1pPr>
          </a:lstStyle>
          <a:p>
            <a:pPr algn="ctr"/>
            <a:fld id="{F1E776F5-9A26-455E-BF09-7D727D022004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738637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25734"/>
            <a:ext cx="8191500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144588"/>
            <a:ext cx="8199438" cy="4232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 userDrawn="1"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67"/>
          <a:stretch/>
        </p:blipFill>
        <p:spPr bwMode="auto">
          <a:xfrm>
            <a:off x="0" y="6545114"/>
            <a:ext cx="9151963" cy="3221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Group 6"/>
          <p:cNvGrpSpPr/>
          <p:nvPr userDrawn="1"/>
        </p:nvGrpSpPr>
        <p:grpSpPr>
          <a:xfrm>
            <a:off x="562896" y="6145848"/>
            <a:ext cx="3441754" cy="289456"/>
            <a:chOff x="562896" y="6361681"/>
            <a:chExt cx="3441754" cy="289456"/>
          </a:xfrm>
        </p:grpSpPr>
        <p:pic>
          <p:nvPicPr>
            <p:cNvPr id="8" name="Picture 7" descr="IHME_logo_acr_RGB_sm.png"/>
            <p:cNvPicPr>
              <a:picLocks noChangeAspect="1"/>
            </p:cNvPicPr>
            <p:nvPr userDrawn="1"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2896" y="6361681"/>
              <a:ext cx="770386" cy="250575"/>
            </a:xfrm>
            <a:prstGeom prst="rect">
              <a:avLst/>
            </a:prstGeom>
          </p:spPr>
        </p:pic>
        <p:cxnSp>
          <p:nvCxnSpPr>
            <p:cNvPr id="9" name="Straight Connector 8"/>
            <p:cNvCxnSpPr/>
            <p:nvPr userDrawn="1"/>
          </p:nvCxnSpPr>
          <p:spPr>
            <a:xfrm>
              <a:off x="1495275" y="6361681"/>
              <a:ext cx="0" cy="289456"/>
            </a:xfrm>
            <a:prstGeom prst="line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0" name="Picture 9"/>
            <p:cNvPicPr>
              <a:picLocks noChangeAspect="1"/>
            </p:cNvPicPr>
            <p:nvPr userDrawn="1"/>
          </p:nvPicPr>
          <p:blipFill rotWithShape="1">
            <a:blip r:embed="rId20">
              <a:lum bright="-30000"/>
            </a:blip>
            <a:srcRect l="13858"/>
            <a:stretch/>
          </p:blipFill>
          <p:spPr>
            <a:xfrm>
              <a:off x="1955028" y="6396816"/>
              <a:ext cx="2049622" cy="190349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 userDrawn="1"/>
          </p:nvPicPr>
          <p:blipFill rotWithShape="1">
            <a:blip r:embed="rId20">
              <a:lum/>
            </a:blip>
            <a:srcRect r="87556"/>
            <a:stretch/>
          </p:blipFill>
          <p:spPr>
            <a:xfrm>
              <a:off x="1625286" y="6396816"/>
              <a:ext cx="296096" cy="190349"/>
            </a:xfrm>
            <a:prstGeom prst="rect">
              <a:avLst/>
            </a:prstGeom>
          </p:spPr>
        </p:pic>
      </p:grpSp>
      <p:pic>
        <p:nvPicPr>
          <p:cNvPr id="13" name="Picture 58" descr="C:\Users\Sarah\Desktop\IHME_logo_rgb-01.png"/>
          <p:cNvPicPr>
            <a:picLocks noChangeAspect="1" noChangeArrowheads="1"/>
          </p:cNvPicPr>
          <p:nvPr userDrawn="1"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7736" y="6192078"/>
            <a:ext cx="3075688" cy="190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4668838" y="6164733"/>
            <a:ext cx="3417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en-US" altLang="en-US" sz="1000" smtClean="0">
                <a:solidFill>
                  <a:schemeClr val="tx1"/>
                </a:solidFill>
              </a:defRPr>
            </a:lvl1pPr>
          </a:lstStyle>
          <a:p>
            <a:pPr algn="ctr"/>
            <a:fld id="{F1E776F5-9A26-455E-BF09-7D727D022004}" type="slidenum">
              <a:rPr lang="en-US" smtClean="0"/>
              <a:pPr algn="ctr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78" r:id="rId2"/>
    <p:sldLayoutId id="2147483687" r:id="rId3"/>
    <p:sldLayoutId id="2147483686" r:id="rId4"/>
    <p:sldLayoutId id="2147483681" r:id="rId5"/>
    <p:sldLayoutId id="2147483682" r:id="rId6"/>
    <p:sldLayoutId id="2147483688" r:id="rId7"/>
    <p:sldLayoutId id="2147483679" r:id="rId8"/>
    <p:sldLayoutId id="2147483680" r:id="rId9"/>
    <p:sldLayoutId id="2147483689" r:id="rId10"/>
    <p:sldLayoutId id="2147483690" r:id="rId11"/>
    <p:sldLayoutId id="2147483691" r:id="rId12"/>
    <p:sldLayoutId id="2147483694" r:id="rId13"/>
    <p:sldLayoutId id="2147483695" r:id="rId14"/>
    <p:sldLayoutId id="2147483696" r:id="rId15"/>
    <p:sldLayoutId id="2147483697" r:id="rId16"/>
  </p:sldLayoutIdLst>
  <p:transition>
    <p:fade/>
  </p:transition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accent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Arial" charset="0"/>
        </a:defRPr>
      </a:lvl9pPr>
    </p:titleStyle>
    <p:bodyStyle>
      <a:lvl1pPr marL="231775" indent="-231775" algn="l" rtl="0" eaLnBrk="0" fontAlgn="base" hangingPunct="0">
        <a:spcBef>
          <a:spcPts val="800"/>
        </a:spcBef>
        <a:spcAft>
          <a:spcPct val="0"/>
        </a:spcAft>
        <a:buClr>
          <a:schemeClr val="accent1"/>
        </a:buClr>
        <a:buSzPct val="120000"/>
        <a:buChar char="•"/>
        <a:defRPr sz="2200">
          <a:solidFill>
            <a:schemeClr val="tx1"/>
          </a:solidFill>
          <a:latin typeface="+mn-lt"/>
          <a:ea typeface="+mn-ea"/>
          <a:cs typeface="+mn-cs"/>
        </a:defRPr>
      </a:lvl1pPr>
      <a:lvl2pPr marL="566738" indent="-220663" algn="l" rtl="0" eaLnBrk="0" fontAlgn="base" hangingPunct="0">
        <a:spcBef>
          <a:spcPts val="800"/>
        </a:spcBef>
        <a:spcAft>
          <a:spcPct val="0"/>
        </a:spcAft>
        <a:buClr>
          <a:schemeClr val="accent1"/>
        </a:buClr>
        <a:buSzPct val="90000"/>
        <a:buFont typeface="Courier New" pitchFamily="49" charset="0"/>
        <a:buChar char="o"/>
        <a:defRPr sz="2000">
          <a:solidFill>
            <a:schemeClr val="tx1"/>
          </a:solidFill>
          <a:latin typeface="+mn-lt"/>
        </a:defRPr>
      </a:lvl2pPr>
      <a:lvl3pPr marL="912813" indent="-231775" algn="l" rtl="0" eaLnBrk="0" fontAlgn="base" hangingPunct="0">
        <a:spcBef>
          <a:spcPts val="800"/>
        </a:spcBef>
        <a:spcAft>
          <a:spcPct val="0"/>
        </a:spcAft>
        <a:buClr>
          <a:schemeClr val="accent1"/>
        </a:buClr>
        <a:buSzPct val="90000"/>
        <a:buFont typeface="Arial" pitchFamily="34" charset="0"/>
        <a:buChar char="─"/>
        <a:defRPr>
          <a:solidFill>
            <a:schemeClr val="tx1"/>
          </a:solidFill>
          <a:latin typeface="+mn-lt"/>
        </a:defRPr>
      </a:lvl3pPr>
      <a:lvl4pPr marL="1258888" indent="-231775" algn="l" rtl="0" eaLnBrk="0" fontAlgn="base" hangingPunct="0">
        <a:spcBef>
          <a:spcPct val="45000"/>
        </a:spcBef>
        <a:spcAft>
          <a:spcPct val="0"/>
        </a:spcAft>
        <a:buClr>
          <a:schemeClr val="accent1"/>
        </a:buClr>
        <a:buFont typeface="Arial" pitchFamily="34" charset="0"/>
        <a:buChar char="»"/>
        <a:defRPr sz="1600">
          <a:solidFill>
            <a:srgbClr val="404040"/>
          </a:solidFill>
          <a:latin typeface="+mn-lt"/>
        </a:defRPr>
      </a:lvl4pPr>
      <a:lvl5pPr marL="1597025" indent="-223838" algn="l" rtl="0" eaLnBrk="0" fontAlgn="base" hangingPunct="0">
        <a:spcBef>
          <a:spcPct val="45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5pPr>
      <a:lvl6pPr marL="2054225" indent="-223838" algn="l" rtl="0" eaLnBrk="1" fontAlgn="base" hangingPunct="1">
        <a:spcBef>
          <a:spcPct val="45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</a:defRPr>
      </a:lvl6pPr>
      <a:lvl7pPr marL="2511425" indent="-223838" algn="l" rtl="0" eaLnBrk="1" fontAlgn="base" hangingPunct="1">
        <a:spcBef>
          <a:spcPct val="45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</a:defRPr>
      </a:lvl7pPr>
      <a:lvl8pPr marL="2968625" indent="-223838" algn="l" rtl="0" eaLnBrk="1" fontAlgn="base" hangingPunct="1">
        <a:spcBef>
          <a:spcPct val="45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</a:defRPr>
      </a:lvl8pPr>
      <a:lvl9pPr marL="3425825" indent="-223838" algn="l" rtl="0" eaLnBrk="1" fontAlgn="base" hangingPunct="1">
        <a:spcBef>
          <a:spcPct val="45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tiff"/><Relationship Id="rId4" Type="http://schemas.openxmlformats.org/officeDocument/2006/relationships/image" Target="../media/image25.tif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/>
          <p:cNvSpPr>
            <a:spLocks noGrp="1"/>
          </p:cNvSpPr>
          <p:nvPr>
            <p:ph type="ctrTitle"/>
          </p:nvPr>
        </p:nvSpPr>
        <p:spPr>
          <a:xfrm>
            <a:off x="378914" y="1950625"/>
            <a:ext cx="7772400" cy="1138773"/>
          </a:xfrm>
        </p:spPr>
        <p:txBody>
          <a:bodyPr/>
          <a:lstStyle/>
          <a:p>
            <a:pPr eaLnBrk="1" hangingPunct="1"/>
            <a:r>
              <a:rPr lang="en-US" altLang="en-US" dirty="0"/>
              <a:t>Measuring Malaria in Complex Transmission Systems</a:t>
            </a:r>
          </a:p>
        </p:txBody>
      </p:sp>
      <p:sp>
        <p:nvSpPr>
          <p:cNvPr id="4100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Alec Georgoff</a:t>
            </a:r>
          </a:p>
          <a:p>
            <a:pPr eaLnBrk="1" hangingPunct="1"/>
            <a:r>
              <a:rPr lang="en-US" altLang="en-US" dirty="0"/>
              <a:t>May 18, 2018</a:t>
            </a:r>
          </a:p>
        </p:txBody>
      </p:sp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Assume Equilibrium Mosquito Populations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F1E776F5-9A26-455E-BF09-7D727D022004}" type="slidenum">
              <a:rPr lang="en-US" smtClean="0"/>
              <a:pPr algn="ctr"/>
              <a:t>10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0725" y="1004888"/>
            <a:ext cx="5116513" cy="95631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9779" y="1961200"/>
            <a:ext cx="3378404" cy="99211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950" y="3539373"/>
            <a:ext cx="7885112" cy="90355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906" y="4440955"/>
            <a:ext cx="7823200" cy="1080399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933700" y="2235199"/>
            <a:ext cx="482600" cy="438151"/>
          </a:xfrm>
          <a:prstGeom prst="rect">
            <a:avLst/>
          </a:prstGeom>
          <a:solidFill>
            <a:schemeClr val="accent2">
              <a:lumMod val="60000"/>
              <a:lumOff val="40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92150" y="4762078"/>
            <a:ext cx="482600" cy="438151"/>
          </a:xfrm>
          <a:prstGeom prst="rect">
            <a:avLst/>
          </a:prstGeom>
          <a:solidFill>
            <a:schemeClr val="accent2">
              <a:lumMod val="60000"/>
              <a:lumOff val="40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610201" y="2467768"/>
            <a:ext cx="454049" cy="396476"/>
          </a:xfrm>
          <a:prstGeom prst="rect">
            <a:avLst/>
          </a:prstGeom>
          <a:solidFill>
            <a:schemeClr val="bg2">
              <a:lumMod val="40000"/>
              <a:lumOff val="60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5181552" y="2022596"/>
            <a:ext cx="454049" cy="396476"/>
          </a:xfrm>
          <a:prstGeom prst="rect">
            <a:avLst/>
          </a:prstGeom>
          <a:solidFill>
            <a:schemeClr val="bg2">
              <a:lumMod val="40000"/>
              <a:lumOff val="60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5292701" y="4522603"/>
            <a:ext cx="523899" cy="396476"/>
          </a:xfrm>
          <a:prstGeom prst="rect">
            <a:avLst/>
          </a:prstGeom>
          <a:solidFill>
            <a:schemeClr val="bg2">
              <a:lumMod val="40000"/>
              <a:lumOff val="60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6238183" y="4522603"/>
            <a:ext cx="505517" cy="396476"/>
          </a:xfrm>
          <a:prstGeom prst="rect">
            <a:avLst/>
          </a:prstGeom>
          <a:solidFill>
            <a:schemeClr val="bg2">
              <a:lumMod val="40000"/>
              <a:lumOff val="60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6838951" y="4981153"/>
            <a:ext cx="501662" cy="396476"/>
          </a:xfrm>
          <a:prstGeom prst="rect">
            <a:avLst/>
          </a:prstGeom>
          <a:solidFill>
            <a:schemeClr val="bg2">
              <a:lumMod val="40000"/>
              <a:lumOff val="60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7753351" y="5001991"/>
            <a:ext cx="505210" cy="396476"/>
          </a:xfrm>
          <a:prstGeom prst="rect">
            <a:avLst/>
          </a:prstGeom>
          <a:solidFill>
            <a:schemeClr val="bg2">
              <a:lumMod val="40000"/>
              <a:lumOff val="60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BC2B35B-BD0D-1749-81D2-85956EC8643B}"/>
              </a:ext>
            </a:extLst>
          </p:cNvPr>
          <p:cNvSpPr/>
          <p:nvPr/>
        </p:nvSpPr>
        <p:spPr>
          <a:xfrm>
            <a:off x="1990725" y="1023270"/>
            <a:ext cx="1273844" cy="858257"/>
          </a:xfrm>
          <a:prstGeom prst="rect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0AB61ED-0BCA-FD4C-AD6E-DD4DB3A9A8A6}"/>
              </a:ext>
            </a:extLst>
          </p:cNvPr>
          <p:cNvSpPr/>
          <p:nvPr/>
        </p:nvSpPr>
        <p:spPr>
          <a:xfrm>
            <a:off x="658061" y="3561036"/>
            <a:ext cx="1273844" cy="858257"/>
          </a:xfrm>
          <a:prstGeom prst="rect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163112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5734"/>
            <a:ext cx="8191500" cy="1015663"/>
          </a:xfrm>
        </p:spPr>
        <p:txBody>
          <a:bodyPr/>
          <a:lstStyle/>
          <a:p>
            <a:r>
              <a:rPr lang="en-US" dirty="0"/>
              <a:t>Insert Mosquito Populations Into Human Equations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F1E776F5-9A26-455E-BF09-7D727D022004}" type="slidenum">
              <a:rPr lang="en-US" smtClean="0"/>
              <a:pPr algn="ctr"/>
              <a:t>11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78" y="1641475"/>
            <a:ext cx="9087445" cy="357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034540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5734"/>
            <a:ext cx="8191500" cy="1015663"/>
          </a:xfrm>
        </p:spPr>
        <p:txBody>
          <a:bodyPr/>
          <a:lstStyle/>
          <a:p>
            <a:r>
              <a:rPr lang="en-US" dirty="0"/>
              <a:t>Insert Mosquito Populations Into Human Equations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F1E776F5-9A26-455E-BF09-7D727D022004}" type="slidenum">
              <a:rPr lang="en-US" smtClean="0"/>
              <a:pPr algn="ctr"/>
              <a:t>12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78" y="1641475"/>
            <a:ext cx="9087445" cy="357505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96950" y="1739899"/>
            <a:ext cx="603250" cy="654051"/>
          </a:xfrm>
          <a:prstGeom prst="rect">
            <a:avLst/>
          </a:prstGeom>
          <a:solidFill>
            <a:schemeClr val="accent2">
              <a:lumMod val="60000"/>
              <a:lumOff val="40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8278" y="4552948"/>
            <a:ext cx="603250" cy="654051"/>
          </a:xfrm>
          <a:prstGeom prst="rect">
            <a:avLst/>
          </a:prstGeom>
          <a:solidFill>
            <a:schemeClr val="accent2">
              <a:lumMod val="60000"/>
              <a:lumOff val="40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340475" y="2687637"/>
            <a:ext cx="327025" cy="347664"/>
          </a:xfrm>
          <a:prstGeom prst="rect">
            <a:avLst/>
          </a:prstGeom>
          <a:solidFill>
            <a:schemeClr val="bg2">
              <a:lumMod val="40000"/>
              <a:lumOff val="60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527675" y="2674938"/>
            <a:ext cx="327025" cy="347664"/>
          </a:xfrm>
          <a:prstGeom prst="rect">
            <a:avLst/>
          </a:prstGeom>
          <a:solidFill>
            <a:schemeClr val="bg2">
              <a:lumMod val="40000"/>
              <a:lumOff val="60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341813" y="2848770"/>
            <a:ext cx="327025" cy="347664"/>
          </a:xfrm>
          <a:prstGeom prst="rect">
            <a:avLst/>
          </a:prstGeom>
          <a:solidFill>
            <a:schemeClr val="bg2">
              <a:lumMod val="40000"/>
              <a:lumOff val="60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041775" y="2501106"/>
            <a:ext cx="327025" cy="347664"/>
          </a:xfrm>
          <a:prstGeom prst="rect">
            <a:avLst/>
          </a:prstGeom>
          <a:solidFill>
            <a:schemeClr val="bg2">
              <a:lumMod val="40000"/>
              <a:lumOff val="60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7534275" y="2134392"/>
            <a:ext cx="327025" cy="347664"/>
          </a:xfrm>
          <a:prstGeom prst="rect">
            <a:avLst/>
          </a:prstGeom>
          <a:solidFill>
            <a:schemeClr val="bg2">
              <a:lumMod val="40000"/>
              <a:lumOff val="60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6950075" y="2134392"/>
            <a:ext cx="327025" cy="347664"/>
          </a:xfrm>
          <a:prstGeom prst="rect">
            <a:avLst/>
          </a:prstGeom>
          <a:solidFill>
            <a:schemeClr val="bg2">
              <a:lumMod val="40000"/>
              <a:lumOff val="60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6569075" y="1758479"/>
            <a:ext cx="327025" cy="347664"/>
          </a:xfrm>
          <a:prstGeom prst="rect">
            <a:avLst/>
          </a:prstGeom>
          <a:solidFill>
            <a:schemeClr val="bg2">
              <a:lumMod val="40000"/>
              <a:lumOff val="60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5940425" y="1758479"/>
            <a:ext cx="327025" cy="347664"/>
          </a:xfrm>
          <a:prstGeom prst="rect">
            <a:avLst/>
          </a:prstGeom>
          <a:solidFill>
            <a:schemeClr val="bg2">
              <a:lumMod val="40000"/>
              <a:lumOff val="60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4991548" y="4552948"/>
            <a:ext cx="327025" cy="347664"/>
          </a:xfrm>
          <a:prstGeom prst="rect">
            <a:avLst/>
          </a:prstGeom>
          <a:solidFill>
            <a:schemeClr val="bg2">
              <a:lumMod val="40000"/>
              <a:lumOff val="60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5586412" y="4552948"/>
            <a:ext cx="327025" cy="347664"/>
          </a:xfrm>
          <a:prstGeom prst="rect">
            <a:avLst/>
          </a:prstGeom>
          <a:solidFill>
            <a:schemeClr val="bg2">
              <a:lumMod val="40000"/>
              <a:lumOff val="60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5992168" y="4887913"/>
            <a:ext cx="327025" cy="347664"/>
          </a:xfrm>
          <a:prstGeom prst="rect">
            <a:avLst/>
          </a:prstGeom>
          <a:solidFill>
            <a:schemeClr val="bg2">
              <a:lumMod val="40000"/>
              <a:lumOff val="60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6576368" y="4900612"/>
            <a:ext cx="327025" cy="347664"/>
          </a:xfrm>
          <a:prstGeom prst="rect">
            <a:avLst/>
          </a:prstGeom>
          <a:solidFill>
            <a:schemeClr val="bg2">
              <a:lumMod val="40000"/>
              <a:lumOff val="60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7881937" y="4726780"/>
            <a:ext cx="327025" cy="347664"/>
          </a:xfrm>
          <a:prstGeom prst="rect">
            <a:avLst/>
          </a:prstGeom>
          <a:solidFill>
            <a:schemeClr val="bg2">
              <a:lumMod val="40000"/>
              <a:lumOff val="60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8664551" y="4726780"/>
            <a:ext cx="327025" cy="347664"/>
          </a:xfrm>
          <a:prstGeom prst="rect">
            <a:avLst/>
          </a:prstGeom>
          <a:solidFill>
            <a:schemeClr val="bg2">
              <a:lumMod val="40000"/>
              <a:lumOff val="60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263445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Simplify Equations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Additional Parameters: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F1E776F5-9A26-455E-BF09-7D727D022004}" type="slidenum">
              <a:rPr lang="en-US" smtClean="0"/>
              <a:pPr algn="ctr"/>
              <a:t>13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1997869" y="2060575"/>
            <a:ext cx="5148263" cy="1030107"/>
            <a:chOff x="1938337" y="2060575"/>
            <a:chExt cx="5148263" cy="1030107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38337" y="2060575"/>
              <a:ext cx="1719263" cy="1030107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63987" y="2106875"/>
              <a:ext cx="3122613" cy="937505"/>
            </a:xfrm>
            <a:prstGeom prst="rect">
              <a:avLst/>
            </a:prstGeom>
          </p:spPr>
        </p:pic>
      </p:grpSp>
      <p:sp>
        <p:nvSpPr>
          <p:cNvPr id="8" name="TextBox 7"/>
          <p:cNvSpPr txBox="1"/>
          <p:nvPr/>
        </p:nvSpPr>
        <p:spPr>
          <a:xfrm>
            <a:off x="3695700" y="1672353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54"/>
              </a:spcBef>
              <a:buClr>
                <a:schemeClr val="accent1"/>
              </a:buClr>
              <a:buSzPct val="110000"/>
            </a:pPr>
            <a:r>
              <a:rPr lang="en-US" sz="1800" u="sng" dirty="0"/>
              <a:t>Prevalence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0212" y="4110037"/>
            <a:ext cx="2314575" cy="85909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2212" y="4169349"/>
            <a:ext cx="933920" cy="740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260951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Simplify Equations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F1E776F5-9A26-455E-BF09-7D727D022004}" type="slidenum">
              <a:rPr lang="en-US" smtClean="0"/>
              <a:pPr algn="ctr"/>
              <a:t>14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137" y="1436687"/>
            <a:ext cx="8240713" cy="182296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363" y="3864627"/>
            <a:ext cx="7869238" cy="72959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359150" y="3965426"/>
            <a:ext cx="635000" cy="460524"/>
          </a:xfrm>
          <a:prstGeom prst="rect">
            <a:avLst/>
          </a:prstGeom>
          <a:solidFill>
            <a:schemeClr val="accent2">
              <a:lumMod val="60000"/>
              <a:lumOff val="40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369050" y="3965426"/>
            <a:ext cx="584200" cy="460524"/>
          </a:xfrm>
          <a:prstGeom prst="rect">
            <a:avLst/>
          </a:prstGeom>
          <a:solidFill>
            <a:schemeClr val="accent2">
              <a:lumMod val="60000"/>
              <a:lumOff val="40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137883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Simplify Equations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F1E776F5-9A26-455E-BF09-7D727D022004}" type="slidenum">
              <a:rPr lang="en-US" smtClean="0"/>
              <a:pPr algn="ctr"/>
              <a:t>15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0234142-5ED0-F141-B54A-90AAE2FFAC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43060"/>
            <a:ext cx="9144000" cy="80637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D249104-117B-3843-B298-1DAF5058E3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7444" y="3413928"/>
            <a:ext cx="3769112" cy="78176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033838" y="3620033"/>
            <a:ext cx="515860" cy="431577"/>
          </a:xfrm>
          <a:prstGeom prst="rect">
            <a:avLst/>
          </a:prstGeom>
          <a:solidFill>
            <a:schemeClr val="accent2">
              <a:lumMod val="60000"/>
              <a:lumOff val="40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45621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9A75C-1DE1-F343-BE96-113C7C3689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in 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1238D24-73D3-5049-89A7-CAB0B236F5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F1E776F5-9A26-455E-BF09-7D727D022004}" type="slidenum">
              <a:rPr lang="en-US" smtClean="0"/>
              <a:pPr algn="ctr"/>
              <a:t>16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DD0185-E2CB-1049-95E3-073A30EC8F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6449" y="774587"/>
            <a:ext cx="4733002" cy="5390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941018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1EFE3-0C80-FA41-98D2-85178F3C94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in 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6FBDE1-7E9B-6040-AAD3-154602660C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F1E776F5-9A26-455E-BF09-7D727D022004}" type="slidenum">
              <a:rPr lang="en-US" smtClean="0"/>
              <a:pPr algn="ctr"/>
              <a:t>17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E27F85-A1F9-9044-81FC-D9F512D50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944" y="929268"/>
            <a:ext cx="3028899" cy="24681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F5DADEF-57C1-C143-99E6-02C2BA4AAC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5224" y="929268"/>
            <a:ext cx="3028899" cy="24681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3D01EC2-E4D3-8442-9B23-98F46E808A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944" y="3546942"/>
            <a:ext cx="3028899" cy="246813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DC47F6A-9C71-0A46-BC18-242873161A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5224" y="3546942"/>
            <a:ext cx="3028899" cy="2468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277404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1B0A1-1605-1141-9B96-52563514E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in R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278BA8E5-4332-D84B-8BDD-A0F8537DA8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 values are not reasonable</a:t>
            </a:r>
          </a:p>
          <a:p>
            <a:pPr lvl="1"/>
            <a:r>
              <a:rPr lang="en-US" dirty="0"/>
              <a:t>Need to figure out why…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5C8F5E2-F8CB-6E42-A185-A2957B97A4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F1E776F5-9A26-455E-BF09-7D727D022004}" type="slidenum">
              <a:rPr lang="en-US" smtClean="0"/>
              <a:pPr algn="ctr"/>
              <a:t>18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4D5C02-2439-D54C-96E3-D8A8A393DE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8205" y="2667208"/>
            <a:ext cx="4753052" cy="160727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83A53D7-1880-224E-81BD-CCD13D96763D}"/>
              </a:ext>
            </a:extLst>
          </p:cNvPr>
          <p:cNvSpPr/>
          <p:nvPr/>
        </p:nvSpPr>
        <p:spPr>
          <a:xfrm>
            <a:off x="5575610" y="2780371"/>
            <a:ext cx="1129990" cy="2230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343DEC7-71F3-B74D-8C48-5680DBE146A0}"/>
              </a:ext>
            </a:extLst>
          </p:cNvPr>
          <p:cNvSpPr/>
          <p:nvPr/>
        </p:nvSpPr>
        <p:spPr>
          <a:xfrm>
            <a:off x="5512420" y="3212299"/>
            <a:ext cx="1129990" cy="2230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BB2DA47-C013-214B-8D36-6A0D7EA5EEFF}"/>
              </a:ext>
            </a:extLst>
          </p:cNvPr>
          <p:cNvSpPr/>
          <p:nvPr/>
        </p:nvSpPr>
        <p:spPr>
          <a:xfrm>
            <a:off x="3980521" y="3646449"/>
            <a:ext cx="1357196" cy="223024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3D88965-D0D9-764E-B115-AA9D2F6DB2D6}"/>
              </a:ext>
            </a:extLst>
          </p:cNvPr>
          <p:cNvSpPr/>
          <p:nvPr/>
        </p:nvSpPr>
        <p:spPr>
          <a:xfrm>
            <a:off x="3904088" y="4073757"/>
            <a:ext cx="1357196" cy="223024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242328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08998E-4D63-AA4C-86C4-91FE664FB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We’re Hoping to Find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41EBA39-BC20-F946-A622-FB0E1D4C52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F1E776F5-9A26-455E-BF09-7D727D022004}" type="slidenum">
              <a:rPr lang="en-US" smtClean="0"/>
              <a:pPr algn="ctr"/>
              <a:t>19</a:t>
            </a:fld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FA73E9F-5FFB-CF43-9EC6-A789ED812F38}"/>
              </a:ext>
            </a:extLst>
          </p:cNvPr>
          <p:cNvCxnSpPr/>
          <p:nvPr/>
        </p:nvCxnSpPr>
        <p:spPr>
          <a:xfrm>
            <a:off x="2414337" y="4539913"/>
            <a:ext cx="4523874" cy="0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5F263A3-4A4D-EF4C-BD61-9FF71255AF51}"/>
              </a:ext>
            </a:extLst>
          </p:cNvPr>
          <p:cNvCxnSpPr>
            <a:cxnSpLocks/>
          </p:cNvCxnSpPr>
          <p:nvPr/>
        </p:nvCxnSpPr>
        <p:spPr>
          <a:xfrm flipH="1" flipV="1">
            <a:off x="2414337" y="1291387"/>
            <a:ext cx="24063" cy="3256547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9517319-EEEC-1144-8B5B-56D2C382FE8B}"/>
              </a:ext>
            </a:extLst>
          </p:cNvPr>
          <p:cNvCxnSpPr/>
          <p:nvPr/>
        </p:nvCxnSpPr>
        <p:spPr>
          <a:xfrm>
            <a:off x="5606716" y="1427747"/>
            <a:ext cx="0" cy="3120187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882B1F3-DA21-2A47-BEDA-8198245C34D0}"/>
              </a:ext>
            </a:extLst>
          </p:cNvPr>
          <p:cNvCxnSpPr>
            <a:cxnSpLocks/>
          </p:cNvCxnSpPr>
          <p:nvPr/>
        </p:nvCxnSpPr>
        <p:spPr>
          <a:xfrm>
            <a:off x="2414337" y="2077453"/>
            <a:ext cx="4523874" cy="0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0855064-A4B9-5D45-8096-E6D96149942F}"/>
              </a:ext>
            </a:extLst>
          </p:cNvPr>
          <p:cNvSpPr txBox="1"/>
          <p:nvPr/>
        </p:nvSpPr>
        <p:spPr>
          <a:xfrm>
            <a:off x="6745705" y="4636168"/>
            <a:ext cx="593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4"/>
              </a:spcBef>
              <a:buClr>
                <a:schemeClr val="accent1"/>
              </a:buClr>
              <a:buSzPct val="110000"/>
            </a:pPr>
            <a:r>
              <a:rPr lang="en-US" sz="1800" dirty="0"/>
              <a:t>R</a:t>
            </a:r>
            <a:r>
              <a:rPr lang="en-US" sz="1800" baseline="-25000" dirty="0"/>
              <a:t>0,V</a:t>
            </a:r>
            <a:endParaRPr lang="en-US" sz="18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C2ED260-DE17-414E-933F-0ED3344CAA08}"/>
              </a:ext>
            </a:extLst>
          </p:cNvPr>
          <p:cNvSpPr txBox="1"/>
          <p:nvPr/>
        </p:nvSpPr>
        <p:spPr>
          <a:xfrm>
            <a:off x="1732546" y="1059260"/>
            <a:ext cx="593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4"/>
              </a:spcBef>
              <a:buClr>
                <a:schemeClr val="accent1"/>
              </a:buClr>
              <a:buSzPct val="110000"/>
            </a:pPr>
            <a:r>
              <a:rPr lang="en-US" sz="1800" dirty="0"/>
              <a:t>R</a:t>
            </a:r>
            <a:r>
              <a:rPr lang="en-US" sz="1800" baseline="-25000" dirty="0"/>
              <a:t>0,F</a:t>
            </a:r>
            <a:endParaRPr lang="en-US" sz="18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A643D57-8406-884A-8D88-B307E05A24FE}"/>
              </a:ext>
            </a:extLst>
          </p:cNvPr>
          <p:cNvSpPr txBox="1"/>
          <p:nvPr/>
        </p:nvSpPr>
        <p:spPr>
          <a:xfrm>
            <a:off x="5478379" y="4692316"/>
            <a:ext cx="344905" cy="376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4"/>
              </a:spcBef>
              <a:buClr>
                <a:schemeClr val="accent1"/>
              </a:buClr>
              <a:buSzPct val="110000"/>
            </a:pPr>
            <a:r>
              <a:rPr lang="en-US" sz="1800" dirty="0"/>
              <a:t>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8D77C88-8B6A-2E47-843D-CA22B520FEC5}"/>
              </a:ext>
            </a:extLst>
          </p:cNvPr>
          <p:cNvSpPr txBox="1"/>
          <p:nvPr/>
        </p:nvSpPr>
        <p:spPr>
          <a:xfrm>
            <a:off x="2045369" y="1888958"/>
            <a:ext cx="344905" cy="376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4"/>
              </a:spcBef>
              <a:buClr>
                <a:schemeClr val="accent1"/>
              </a:buClr>
              <a:buSzPct val="110000"/>
            </a:pPr>
            <a:r>
              <a:rPr lang="en-US" sz="1800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79321019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Ross-Macdonald Model</a:t>
            </a:r>
          </a:p>
          <a:p>
            <a:pPr lvl="1"/>
            <a:r>
              <a:rPr lang="en-US" dirty="0"/>
              <a:t>Simplest basic model of transmission</a:t>
            </a:r>
          </a:p>
          <a:p>
            <a:pPr lvl="1"/>
            <a:r>
              <a:rPr lang="en-US" dirty="0"/>
              <a:t>“Theoretical scaffolding” of a malaria transmission model</a:t>
            </a:r>
          </a:p>
          <a:p>
            <a:r>
              <a:rPr lang="en-US" dirty="0"/>
              <a:t>Basic Reproductive Number (R</a:t>
            </a:r>
            <a:r>
              <a:rPr lang="en-US" baseline="-25000" dirty="0"/>
              <a:t>0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R</a:t>
            </a:r>
            <a:r>
              <a:rPr lang="en-US" baseline="-25000" dirty="0"/>
              <a:t>0</a:t>
            </a:r>
            <a:r>
              <a:rPr lang="en-US" dirty="0"/>
              <a:t> &gt; 1 </a:t>
            </a:r>
            <a:r>
              <a:rPr lang="en-US" dirty="0">
                <a:sym typeface="Wingdings" panose="05000000000000000000" pitchFamily="2" charset="2"/>
              </a:rPr>
              <a:t> Transmission sustained (endemic)</a:t>
            </a:r>
          </a:p>
          <a:p>
            <a:pPr lvl="1"/>
            <a:r>
              <a:rPr lang="en-US" dirty="0"/>
              <a:t>R</a:t>
            </a:r>
            <a:r>
              <a:rPr lang="en-US" baseline="-25000" dirty="0"/>
              <a:t>0</a:t>
            </a:r>
            <a:r>
              <a:rPr lang="en-US" dirty="0"/>
              <a:t> &lt; 1 </a:t>
            </a:r>
            <a:r>
              <a:rPr lang="en-US" dirty="0">
                <a:sym typeface="Wingdings" panose="05000000000000000000" pitchFamily="2" charset="2"/>
              </a:rPr>
              <a:t> Transmission will die out</a:t>
            </a:r>
            <a:endParaRPr lang="en-US" dirty="0"/>
          </a:p>
          <a:p>
            <a:r>
              <a:rPr lang="en-US" dirty="0"/>
              <a:t>Forest Malaria</a:t>
            </a:r>
          </a:p>
          <a:p>
            <a:pPr lvl="1"/>
            <a:r>
              <a:rPr lang="en-US" dirty="0"/>
              <a:t>Major problem in GMS</a:t>
            </a:r>
          </a:p>
          <a:p>
            <a:pPr lvl="1"/>
            <a:r>
              <a:rPr lang="en-US" dirty="0"/>
              <a:t>Unique transmission landscape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F1E776F5-9A26-455E-BF09-7D727D022004}" type="slidenum">
              <a:rPr lang="en-US" smtClean="0"/>
              <a:pPr algn="ctr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190378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08998E-4D63-AA4C-86C4-91FE664FB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We’re Hoping to Find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41EBA39-BC20-F946-A622-FB0E1D4C52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F1E776F5-9A26-455E-BF09-7D727D022004}" type="slidenum">
              <a:rPr lang="en-US" smtClean="0"/>
              <a:pPr algn="ctr"/>
              <a:t>20</a:t>
            </a:fld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FA73E9F-5FFB-CF43-9EC6-A789ED812F38}"/>
              </a:ext>
            </a:extLst>
          </p:cNvPr>
          <p:cNvCxnSpPr/>
          <p:nvPr/>
        </p:nvCxnSpPr>
        <p:spPr>
          <a:xfrm>
            <a:off x="2414337" y="4539913"/>
            <a:ext cx="4523874" cy="0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5F263A3-4A4D-EF4C-BD61-9FF71255AF51}"/>
              </a:ext>
            </a:extLst>
          </p:cNvPr>
          <p:cNvCxnSpPr>
            <a:cxnSpLocks/>
          </p:cNvCxnSpPr>
          <p:nvPr/>
        </p:nvCxnSpPr>
        <p:spPr>
          <a:xfrm flipH="1" flipV="1">
            <a:off x="2414337" y="1291387"/>
            <a:ext cx="24063" cy="3256547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9517319-EEEC-1144-8B5B-56D2C382FE8B}"/>
              </a:ext>
            </a:extLst>
          </p:cNvPr>
          <p:cNvCxnSpPr/>
          <p:nvPr/>
        </p:nvCxnSpPr>
        <p:spPr>
          <a:xfrm>
            <a:off x="5606716" y="1427747"/>
            <a:ext cx="0" cy="3120187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882B1F3-DA21-2A47-BEDA-8198245C34D0}"/>
              </a:ext>
            </a:extLst>
          </p:cNvPr>
          <p:cNvCxnSpPr>
            <a:cxnSpLocks/>
          </p:cNvCxnSpPr>
          <p:nvPr/>
        </p:nvCxnSpPr>
        <p:spPr>
          <a:xfrm>
            <a:off x="2414337" y="2077453"/>
            <a:ext cx="4523874" cy="0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0855064-A4B9-5D45-8096-E6D96149942F}"/>
              </a:ext>
            </a:extLst>
          </p:cNvPr>
          <p:cNvSpPr txBox="1"/>
          <p:nvPr/>
        </p:nvSpPr>
        <p:spPr>
          <a:xfrm>
            <a:off x="6745705" y="4636168"/>
            <a:ext cx="593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4"/>
              </a:spcBef>
              <a:buClr>
                <a:schemeClr val="accent1"/>
              </a:buClr>
              <a:buSzPct val="110000"/>
            </a:pPr>
            <a:r>
              <a:rPr lang="en-US" sz="1800" dirty="0"/>
              <a:t>R</a:t>
            </a:r>
            <a:r>
              <a:rPr lang="en-US" sz="1800" baseline="-25000" dirty="0"/>
              <a:t>0,V</a:t>
            </a:r>
            <a:endParaRPr lang="en-US" sz="18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C2ED260-DE17-414E-933F-0ED3344CAA08}"/>
              </a:ext>
            </a:extLst>
          </p:cNvPr>
          <p:cNvSpPr txBox="1"/>
          <p:nvPr/>
        </p:nvSpPr>
        <p:spPr>
          <a:xfrm>
            <a:off x="1732546" y="1059260"/>
            <a:ext cx="593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4"/>
              </a:spcBef>
              <a:buClr>
                <a:schemeClr val="accent1"/>
              </a:buClr>
              <a:buSzPct val="110000"/>
            </a:pPr>
            <a:r>
              <a:rPr lang="en-US" sz="1800" dirty="0"/>
              <a:t>R</a:t>
            </a:r>
            <a:r>
              <a:rPr lang="en-US" sz="1800" baseline="-25000" dirty="0"/>
              <a:t>0,F</a:t>
            </a:r>
            <a:endParaRPr lang="en-US" sz="18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A643D57-8406-884A-8D88-B307E05A24FE}"/>
              </a:ext>
            </a:extLst>
          </p:cNvPr>
          <p:cNvSpPr txBox="1"/>
          <p:nvPr/>
        </p:nvSpPr>
        <p:spPr>
          <a:xfrm>
            <a:off x="5478379" y="4692316"/>
            <a:ext cx="344905" cy="376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4"/>
              </a:spcBef>
              <a:buClr>
                <a:schemeClr val="accent1"/>
              </a:buClr>
              <a:buSzPct val="110000"/>
            </a:pPr>
            <a:r>
              <a:rPr lang="en-US" sz="1800" dirty="0"/>
              <a:t>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8D77C88-8B6A-2E47-843D-CA22B520FEC5}"/>
              </a:ext>
            </a:extLst>
          </p:cNvPr>
          <p:cNvSpPr txBox="1"/>
          <p:nvPr/>
        </p:nvSpPr>
        <p:spPr>
          <a:xfrm>
            <a:off x="2045369" y="1888958"/>
            <a:ext cx="344905" cy="376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4"/>
              </a:spcBef>
              <a:buClr>
                <a:schemeClr val="accent1"/>
              </a:buClr>
              <a:buSzPct val="110000"/>
            </a:pPr>
            <a:r>
              <a:rPr lang="en-US" sz="1800" dirty="0"/>
              <a:t>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21EC701-2824-3E45-A24C-11EA6754E258}"/>
              </a:ext>
            </a:extLst>
          </p:cNvPr>
          <p:cNvSpPr txBox="1"/>
          <p:nvPr/>
        </p:nvSpPr>
        <p:spPr>
          <a:xfrm>
            <a:off x="3364831" y="1519626"/>
            <a:ext cx="1275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54"/>
              </a:spcBef>
              <a:buClr>
                <a:schemeClr val="accent1"/>
              </a:buClr>
              <a:buSzPct val="110000"/>
            </a:pPr>
            <a:r>
              <a:rPr lang="en-US" dirty="0"/>
              <a:t>Persists</a:t>
            </a:r>
            <a:endParaRPr lang="en-US" sz="18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B30ADFE-7E7B-BA47-933B-B742888FFEE7}"/>
              </a:ext>
            </a:extLst>
          </p:cNvPr>
          <p:cNvSpPr txBox="1"/>
          <p:nvPr/>
        </p:nvSpPr>
        <p:spPr>
          <a:xfrm>
            <a:off x="5662863" y="3124017"/>
            <a:ext cx="1275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54"/>
              </a:spcBef>
              <a:buClr>
                <a:schemeClr val="accent1"/>
              </a:buClr>
              <a:buSzPct val="110000"/>
            </a:pPr>
            <a:r>
              <a:rPr lang="en-US" dirty="0"/>
              <a:t>Persists</a:t>
            </a:r>
            <a:endParaRPr lang="en-US" sz="18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3B7D7D4-1429-2242-9B5A-675C224369D8}"/>
              </a:ext>
            </a:extLst>
          </p:cNvPr>
          <p:cNvSpPr txBox="1"/>
          <p:nvPr/>
        </p:nvSpPr>
        <p:spPr>
          <a:xfrm>
            <a:off x="5662863" y="1519626"/>
            <a:ext cx="1275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54"/>
              </a:spcBef>
              <a:buClr>
                <a:schemeClr val="accent1"/>
              </a:buClr>
              <a:buSzPct val="110000"/>
            </a:pPr>
            <a:r>
              <a:rPr lang="en-US" dirty="0"/>
              <a:t>Persists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558246830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08998E-4D63-AA4C-86C4-91FE664FB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We’re Hoping to Find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41EBA39-BC20-F946-A622-FB0E1D4C52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F1E776F5-9A26-455E-BF09-7D727D022004}" type="slidenum">
              <a:rPr lang="en-US" smtClean="0"/>
              <a:pPr algn="ctr"/>
              <a:t>21</a:t>
            </a:fld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FA73E9F-5FFB-CF43-9EC6-A789ED812F38}"/>
              </a:ext>
            </a:extLst>
          </p:cNvPr>
          <p:cNvCxnSpPr/>
          <p:nvPr/>
        </p:nvCxnSpPr>
        <p:spPr>
          <a:xfrm>
            <a:off x="2414337" y="4539913"/>
            <a:ext cx="4523874" cy="0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5F263A3-4A4D-EF4C-BD61-9FF71255AF51}"/>
              </a:ext>
            </a:extLst>
          </p:cNvPr>
          <p:cNvCxnSpPr>
            <a:cxnSpLocks/>
          </p:cNvCxnSpPr>
          <p:nvPr/>
        </p:nvCxnSpPr>
        <p:spPr>
          <a:xfrm flipH="1" flipV="1">
            <a:off x="2414337" y="1291387"/>
            <a:ext cx="24063" cy="3256547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9517319-EEEC-1144-8B5B-56D2C382FE8B}"/>
              </a:ext>
            </a:extLst>
          </p:cNvPr>
          <p:cNvCxnSpPr/>
          <p:nvPr/>
        </p:nvCxnSpPr>
        <p:spPr>
          <a:xfrm>
            <a:off x="5606716" y="1427747"/>
            <a:ext cx="0" cy="3120187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882B1F3-DA21-2A47-BEDA-8198245C34D0}"/>
              </a:ext>
            </a:extLst>
          </p:cNvPr>
          <p:cNvCxnSpPr>
            <a:cxnSpLocks/>
          </p:cNvCxnSpPr>
          <p:nvPr/>
        </p:nvCxnSpPr>
        <p:spPr>
          <a:xfrm>
            <a:off x="2414337" y="2077453"/>
            <a:ext cx="4523874" cy="0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0855064-A4B9-5D45-8096-E6D96149942F}"/>
              </a:ext>
            </a:extLst>
          </p:cNvPr>
          <p:cNvSpPr txBox="1"/>
          <p:nvPr/>
        </p:nvSpPr>
        <p:spPr>
          <a:xfrm>
            <a:off x="6745705" y="4636168"/>
            <a:ext cx="593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4"/>
              </a:spcBef>
              <a:buClr>
                <a:schemeClr val="accent1"/>
              </a:buClr>
              <a:buSzPct val="110000"/>
            </a:pPr>
            <a:r>
              <a:rPr lang="en-US" sz="1800" dirty="0"/>
              <a:t>R</a:t>
            </a:r>
            <a:r>
              <a:rPr lang="en-US" sz="1800" baseline="-25000" dirty="0"/>
              <a:t>0,V</a:t>
            </a:r>
            <a:endParaRPr lang="en-US" sz="18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C2ED260-DE17-414E-933F-0ED3344CAA08}"/>
              </a:ext>
            </a:extLst>
          </p:cNvPr>
          <p:cNvSpPr txBox="1"/>
          <p:nvPr/>
        </p:nvSpPr>
        <p:spPr>
          <a:xfrm>
            <a:off x="1732546" y="1059260"/>
            <a:ext cx="593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4"/>
              </a:spcBef>
              <a:buClr>
                <a:schemeClr val="accent1"/>
              </a:buClr>
              <a:buSzPct val="110000"/>
            </a:pPr>
            <a:r>
              <a:rPr lang="en-US" sz="1800" dirty="0"/>
              <a:t>R</a:t>
            </a:r>
            <a:r>
              <a:rPr lang="en-US" sz="1800" baseline="-25000" dirty="0"/>
              <a:t>0,F</a:t>
            </a:r>
            <a:endParaRPr lang="en-US" sz="1800" dirty="0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4BABBA21-9210-9043-A68F-C675504DEAAA}"/>
              </a:ext>
            </a:extLst>
          </p:cNvPr>
          <p:cNvSpPr/>
          <p:nvPr/>
        </p:nvSpPr>
        <p:spPr>
          <a:xfrm>
            <a:off x="2398295" y="2077453"/>
            <a:ext cx="3208421" cy="2462463"/>
          </a:xfrm>
          <a:custGeom>
            <a:avLst/>
            <a:gdLst>
              <a:gd name="connsiteX0" fmla="*/ 0 w 3208421"/>
              <a:gd name="connsiteY0" fmla="*/ 0 h 2462463"/>
              <a:gd name="connsiteX1" fmla="*/ 2646947 w 3208421"/>
              <a:gd name="connsiteY1" fmla="*/ 441158 h 2462463"/>
              <a:gd name="connsiteX2" fmla="*/ 3208421 w 3208421"/>
              <a:gd name="connsiteY2" fmla="*/ 2462463 h 2462463"/>
              <a:gd name="connsiteX3" fmla="*/ 3208421 w 3208421"/>
              <a:gd name="connsiteY3" fmla="*/ 2462463 h 24624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8421" h="2462463">
                <a:moveTo>
                  <a:pt x="0" y="0"/>
                </a:moveTo>
                <a:cubicBezTo>
                  <a:pt x="1056105" y="15374"/>
                  <a:pt x="2112210" y="30748"/>
                  <a:pt x="2646947" y="441158"/>
                </a:cubicBezTo>
                <a:cubicBezTo>
                  <a:pt x="3181684" y="851569"/>
                  <a:pt x="3208421" y="2462463"/>
                  <a:pt x="3208421" y="2462463"/>
                </a:cubicBezTo>
                <a:lnTo>
                  <a:pt x="3208421" y="2462463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A643D57-8406-884A-8D88-B307E05A24FE}"/>
              </a:ext>
            </a:extLst>
          </p:cNvPr>
          <p:cNvSpPr txBox="1"/>
          <p:nvPr/>
        </p:nvSpPr>
        <p:spPr>
          <a:xfrm>
            <a:off x="5478379" y="4692316"/>
            <a:ext cx="344905" cy="376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4"/>
              </a:spcBef>
              <a:buClr>
                <a:schemeClr val="accent1"/>
              </a:buClr>
              <a:buSzPct val="110000"/>
            </a:pPr>
            <a:r>
              <a:rPr lang="en-US" sz="1800" dirty="0"/>
              <a:t>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8D77C88-8B6A-2E47-843D-CA22B520FEC5}"/>
              </a:ext>
            </a:extLst>
          </p:cNvPr>
          <p:cNvSpPr txBox="1"/>
          <p:nvPr/>
        </p:nvSpPr>
        <p:spPr>
          <a:xfrm>
            <a:off x="2045369" y="1888958"/>
            <a:ext cx="344905" cy="376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4"/>
              </a:spcBef>
              <a:buClr>
                <a:schemeClr val="accent1"/>
              </a:buClr>
              <a:buSzPct val="110000"/>
            </a:pPr>
            <a:r>
              <a:rPr lang="en-US" sz="1800" dirty="0"/>
              <a:t>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21EC701-2824-3E45-A24C-11EA6754E258}"/>
              </a:ext>
            </a:extLst>
          </p:cNvPr>
          <p:cNvSpPr txBox="1"/>
          <p:nvPr/>
        </p:nvSpPr>
        <p:spPr>
          <a:xfrm>
            <a:off x="3364831" y="1519626"/>
            <a:ext cx="1275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54"/>
              </a:spcBef>
              <a:buClr>
                <a:schemeClr val="accent1"/>
              </a:buClr>
              <a:buSzPct val="110000"/>
            </a:pPr>
            <a:r>
              <a:rPr lang="en-US" dirty="0"/>
              <a:t>Persists</a:t>
            </a:r>
            <a:endParaRPr lang="en-US" sz="18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B30ADFE-7E7B-BA47-933B-B742888FFEE7}"/>
              </a:ext>
            </a:extLst>
          </p:cNvPr>
          <p:cNvSpPr txBox="1"/>
          <p:nvPr/>
        </p:nvSpPr>
        <p:spPr>
          <a:xfrm>
            <a:off x="5666873" y="3124291"/>
            <a:ext cx="1275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54"/>
              </a:spcBef>
              <a:buClr>
                <a:schemeClr val="accent1"/>
              </a:buClr>
              <a:buSzPct val="110000"/>
            </a:pPr>
            <a:r>
              <a:rPr lang="en-US" dirty="0"/>
              <a:t>Persists</a:t>
            </a:r>
            <a:endParaRPr lang="en-US" sz="18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3B7D7D4-1429-2242-9B5A-675C224369D8}"/>
              </a:ext>
            </a:extLst>
          </p:cNvPr>
          <p:cNvSpPr txBox="1"/>
          <p:nvPr/>
        </p:nvSpPr>
        <p:spPr>
          <a:xfrm>
            <a:off x="5666873" y="1515611"/>
            <a:ext cx="1275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54"/>
              </a:spcBef>
              <a:buClr>
                <a:schemeClr val="accent1"/>
              </a:buClr>
              <a:buSzPct val="110000"/>
            </a:pPr>
            <a:r>
              <a:rPr lang="en-US" dirty="0"/>
              <a:t>Persists</a:t>
            </a:r>
            <a:endParaRPr lang="en-US" sz="18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46CF4B0-9E99-4844-B386-1A7264E1E60E}"/>
              </a:ext>
            </a:extLst>
          </p:cNvPr>
          <p:cNvSpPr txBox="1"/>
          <p:nvPr/>
        </p:nvSpPr>
        <p:spPr>
          <a:xfrm rot="2700000">
            <a:off x="4620083" y="2329887"/>
            <a:ext cx="1275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54"/>
              </a:spcBef>
              <a:buClr>
                <a:schemeClr val="accent1"/>
              </a:buClr>
              <a:buSzPct val="110000"/>
            </a:pPr>
            <a:r>
              <a:rPr lang="en-US" dirty="0"/>
              <a:t>Persists</a:t>
            </a:r>
            <a:endParaRPr lang="en-US" sz="18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CBCCAD2-991B-4E49-91C4-42A1E23FAE51}"/>
              </a:ext>
            </a:extLst>
          </p:cNvPr>
          <p:cNvSpPr txBox="1"/>
          <p:nvPr/>
        </p:nvSpPr>
        <p:spPr>
          <a:xfrm>
            <a:off x="3364831" y="3124017"/>
            <a:ext cx="1275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54"/>
              </a:spcBef>
              <a:buClr>
                <a:schemeClr val="accent1"/>
              </a:buClr>
              <a:buSzPct val="110000"/>
            </a:pPr>
            <a:r>
              <a:rPr lang="en-US" dirty="0"/>
              <a:t>Dies Off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43050255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91AF7F5-CA29-0D49-832C-A29FB1423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BDD83B9-72C9-0D49-A7FE-DEDEECF0AD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Figure out how to accurately calculate R values</a:t>
            </a:r>
          </a:p>
          <a:p>
            <a:r>
              <a:rPr lang="en-US" dirty="0"/>
              <a:t>(Potentially) convert to matrix operations</a:t>
            </a:r>
          </a:p>
          <a:p>
            <a:r>
              <a:rPr lang="en-US" dirty="0"/>
              <a:t>See if we can actually produce that graph</a:t>
            </a:r>
          </a:p>
          <a:p>
            <a:r>
              <a:rPr lang="en-US" dirty="0"/>
              <a:t>Sensitivity analysis (?)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6908699-9CEA-B345-B847-2A43D5A9FE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F1E776F5-9A26-455E-BF09-7D727D022004}" type="slidenum">
              <a:rPr lang="en-US" smtClean="0"/>
              <a:pPr algn="ctr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861122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Forest Malaria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F1E776F5-9A26-455E-BF09-7D727D022004}" type="slidenum">
              <a:rPr lang="en-US" smtClean="0"/>
              <a:pPr algn="ctr"/>
              <a:t>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0053" y="2693718"/>
            <a:ext cx="4625794" cy="3083092"/>
          </a:xfrm>
          <a:prstGeom prst="ellipse">
            <a:avLst/>
          </a:prstGeom>
        </p:spPr>
      </p:pic>
      <p:sp>
        <p:nvSpPr>
          <p:cNvPr id="8" name="Oval 7"/>
          <p:cNvSpPr/>
          <p:nvPr/>
        </p:nvSpPr>
        <p:spPr>
          <a:xfrm>
            <a:off x="685052" y="1250950"/>
            <a:ext cx="1549400" cy="97155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Village</a:t>
            </a:r>
          </a:p>
        </p:txBody>
      </p:sp>
      <p:sp>
        <p:nvSpPr>
          <p:cNvPr id="9" name="Oval 8"/>
          <p:cNvSpPr/>
          <p:nvPr/>
        </p:nvSpPr>
        <p:spPr>
          <a:xfrm>
            <a:off x="3778250" y="681880"/>
            <a:ext cx="1549400" cy="97155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Village</a:t>
            </a:r>
          </a:p>
        </p:txBody>
      </p:sp>
      <p:sp>
        <p:nvSpPr>
          <p:cNvPr id="10" name="Oval 9"/>
          <p:cNvSpPr/>
          <p:nvPr/>
        </p:nvSpPr>
        <p:spPr>
          <a:xfrm>
            <a:off x="6865847" y="1250950"/>
            <a:ext cx="1549400" cy="97155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Village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1873250" y="2222500"/>
            <a:ext cx="838200" cy="965200"/>
          </a:xfrm>
          <a:prstGeom prst="straightConnector1">
            <a:avLst/>
          </a:prstGeom>
          <a:ln w="603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2101850" y="2069255"/>
            <a:ext cx="838200" cy="965200"/>
          </a:xfrm>
          <a:prstGeom prst="straightConnector1">
            <a:avLst/>
          </a:prstGeom>
          <a:ln w="603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6261100" y="2152650"/>
            <a:ext cx="800100" cy="881805"/>
          </a:xfrm>
          <a:prstGeom prst="straightConnector1">
            <a:avLst/>
          </a:prstGeom>
          <a:ln w="603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>
            <a:off x="6470650" y="2305795"/>
            <a:ext cx="812800" cy="881905"/>
          </a:xfrm>
          <a:prstGeom prst="straightConnector1">
            <a:avLst/>
          </a:prstGeom>
          <a:ln w="603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4406900" y="1736725"/>
            <a:ext cx="24561" cy="856827"/>
          </a:xfrm>
          <a:prstGeom prst="straightConnector1">
            <a:avLst/>
          </a:prstGeom>
          <a:ln w="603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H="1" flipV="1">
            <a:off x="4641850" y="1707306"/>
            <a:ext cx="26988" cy="854936"/>
          </a:xfrm>
          <a:prstGeom prst="straightConnector1">
            <a:avLst/>
          </a:prstGeom>
          <a:ln w="603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5334270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Forest Malaria – Simplified 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Simplify to one village &amp; one forest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F1E776F5-9A26-455E-BF09-7D727D022004}" type="slidenum">
              <a:rPr lang="en-US" smtClean="0"/>
              <a:pPr algn="ctr"/>
              <a:t>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1006" y="1814096"/>
            <a:ext cx="4625794" cy="3083092"/>
          </a:xfrm>
          <a:prstGeom prst="ellipse">
            <a:avLst/>
          </a:prstGeom>
        </p:spPr>
      </p:pic>
      <p:sp>
        <p:nvSpPr>
          <p:cNvPr id="6" name="Oval 5"/>
          <p:cNvSpPr/>
          <p:nvPr/>
        </p:nvSpPr>
        <p:spPr>
          <a:xfrm>
            <a:off x="1484403" y="2869867"/>
            <a:ext cx="1549400" cy="97155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Village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3081428" y="3472605"/>
            <a:ext cx="868272" cy="845"/>
          </a:xfrm>
          <a:prstGeom prst="straightConnector1">
            <a:avLst/>
          </a:prstGeom>
          <a:ln w="603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3081428" y="3218605"/>
            <a:ext cx="868272" cy="845"/>
          </a:xfrm>
          <a:prstGeom prst="straightConnector1">
            <a:avLst/>
          </a:prstGeom>
          <a:ln w="60325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2077228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Forest Malaria – Simplified System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System governed by four ODEs: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F1E776F5-9A26-455E-BF09-7D727D022004}" type="slidenum">
              <a:rPr lang="en-US" smtClean="0"/>
              <a:pPr algn="ctr"/>
              <a:t>5</a:t>
            </a:fld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615904" y="1739567"/>
            <a:ext cx="7874092" cy="3828719"/>
            <a:chOff x="-86777" y="1739567"/>
            <a:chExt cx="7874092" cy="3828719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56685" y="1739567"/>
              <a:ext cx="6430630" cy="3828719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61285" y="1841499"/>
              <a:ext cx="129540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54"/>
                </a:spcBef>
                <a:buClr>
                  <a:schemeClr val="accent1"/>
                </a:buClr>
                <a:buSzPct val="110000"/>
              </a:pPr>
              <a:r>
                <a:rPr lang="en-US" sz="1100" dirty="0"/>
                <a:t>Infected Humans (Forest):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1285" y="2900348"/>
              <a:ext cx="129540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54"/>
                </a:spcBef>
                <a:buClr>
                  <a:schemeClr val="accent1"/>
                </a:buClr>
                <a:buSzPct val="110000"/>
              </a:pPr>
              <a:r>
                <a:rPr lang="en-US" sz="1100" dirty="0"/>
                <a:t>Infected Humans (Village):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-86777" y="3959197"/>
              <a:ext cx="1591524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54"/>
                </a:spcBef>
                <a:buClr>
                  <a:schemeClr val="accent1"/>
                </a:buClr>
                <a:buSzPct val="110000"/>
              </a:pPr>
              <a:r>
                <a:rPr lang="en-US" sz="1100" dirty="0"/>
                <a:t>Infected Mosquitoes (Forest):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-40518" y="5019592"/>
              <a:ext cx="1545265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54"/>
                </a:spcBef>
                <a:buClr>
                  <a:schemeClr val="accent1"/>
                </a:buClr>
                <a:buSzPct val="110000"/>
              </a:pPr>
              <a:r>
                <a:rPr lang="en-US" sz="1100" dirty="0"/>
                <a:t>Infected Mosquitoes (Village):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64371163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1284" y="605910"/>
            <a:ext cx="5063331" cy="557152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Forest Malaria – Simplified System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F1E776F5-9A26-455E-BF09-7D727D022004}" type="slidenum">
              <a:rPr lang="en-US" smtClean="0"/>
              <a:pPr algn="ctr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13013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1284" y="605910"/>
            <a:ext cx="5063331" cy="557152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Forest Malaria – Simplified System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F1E776F5-9A26-455E-BF09-7D727D022004}" type="slidenum">
              <a:rPr lang="en-US" smtClean="0"/>
              <a:pPr algn="ctr"/>
              <a:t>7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021284" y="3650301"/>
            <a:ext cx="2785666" cy="528000"/>
          </a:xfrm>
          <a:prstGeom prst="rect">
            <a:avLst/>
          </a:prstGeom>
          <a:solidFill>
            <a:schemeClr val="accent2">
              <a:lumMod val="60000"/>
              <a:lumOff val="40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054052" y="5182645"/>
            <a:ext cx="3102148" cy="528000"/>
          </a:xfrm>
          <a:prstGeom prst="rect">
            <a:avLst/>
          </a:prstGeom>
          <a:solidFill>
            <a:schemeClr val="accent2">
              <a:lumMod val="60000"/>
              <a:lumOff val="40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202041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Assume Equilibrium Mosquito Populations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F1E776F5-9A26-455E-BF09-7D727D022004}" type="slidenum">
              <a:rPr lang="en-US" smtClean="0"/>
              <a:pPr algn="ctr"/>
              <a:t>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0725" y="1004888"/>
            <a:ext cx="5116513" cy="95631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9779" y="1961200"/>
            <a:ext cx="3378404" cy="99211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950" y="3539373"/>
            <a:ext cx="7885112" cy="90355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906" y="4440955"/>
            <a:ext cx="7823200" cy="1080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909214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Assume Equilibrium Mosquito Populations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F1E776F5-9A26-455E-BF09-7D727D022004}" type="slidenum">
              <a:rPr lang="en-US" smtClean="0"/>
              <a:pPr algn="ctr"/>
              <a:t>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0725" y="1004888"/>
            <a:ext cx="5116513" cy="95631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9779" y="1961200"/>
            <a:ext cx="3378404" cy="99211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950" y="3539373"/>
            <a:ext cx="7885112" cy="90355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906" y="4440955"/>
            <a:ext cx="7823200" cy="1080399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1BC2B35B-BD0D-1749-81D2-85956EC8643B}"/>
              </a:ext>
            </a:extLst>
          </p:cNvPr>
          <p:cNvSpPr/>
          <p:nvPr/>
        </p:nvSpPr>
        <p:spPr>
          <a:xfrm>
            <a:off x="1990725" y="1023270"/>
            <a:ext cx="1273844" cy="858257"/>
          </a:xfrm>
          <a:prstGeom prst="rect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0AB61ED-0BCA-FD4C-AD6E-DD4DB3A9A8A6}"/>
              </a:ext>
            </a:extLst>
          </p:cNvPr>
          <p:cNvSpPr/>
          <p:nvPr/>
        </p:nvSpPr>
        <p:spPr>
          <a:xfrm>
            <a:off x="658061" y="3561036"/>
            <a:ext cx="1273844" cy="858257"/>
          </a:xfrm>
          <a:prstGeom prst="rect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592171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IHME ppt template_1109">
  <a:themeElements>
    <a:clrScheme name="Custom 6">
      <a:dk1>
        <a:srgbClr val="000000"/>
      </a:dk1>
      <a:lt1>
        <a:srgbClr val="FFFFFF"/>
      </a:lt1>
      <a:dk2>
        <a:srgbClr val="000000"/>
      </a:dk2>
      <a:lt2>
        <a:srgbClr val="5F5F5F"/>
      </a:lt2>
      <a:accent1>
        <a:srgbClr val="5BBB0E"/>
      </a:accent1>
      <a:accent2>
        <a:srgbClr val="308600"/>
      </a:accent2>
      <a:accent3>
        <a:srgbClr val="4B3892"/>
      </a:accent3>
      <a:accent4>
        <a:srgbClr val="A6A6A6"/>
      </a:accent4>
      <a:accent5>
        <a:srgbClr val="16540A"/>
      </a:accent5>
      <a:accent6>
        <a:srgbClr val="CD6F49"/>
      </a:accent6>
      <a:hlink>
        <a:srgbClr val="4D8540"/>
      </a:hlink>
      <a:folHlink>
        <a:srgbClr val="4D854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spcBef>
            <a:spcPts val="54"/>
          </a:spcBef>
          <a:buClr>
            <a:schemeClr val="accent1"/>
          </a:buClr>
          <a:buSzPct val="110000"/>
          <a:defRPr sz="1800" dirty="0" err="1" smtClean="0"/>
        </a:defPPr>
      </a:lstStyle>
    </a:tx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48AA4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B1D2B0"/>
        </a:accent5>
        <a:accent6>
          <a:srgbClr val="2D2D8A"/>
        </a:accent6>
        <a:hlink>
          <a:srgbClr val="009999"/>
        </a:hlink>
        <a:folHlink>
          <a:srgbClr val="92C67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4">
        <a:dk1>
          <a:srgbClr val="4C5B52"/>
        </a:dk1>
        <a:lt1>
          <a:srgbClr val="FFFFFF"/>
        </a:lt1>
        <a:dk2>
          <a:srgbClr val="000000"/>
        </a:dk2>
        <a:lt2>
          <a:srgbClr val="808080"/>
        </a:lt2>
        <a:accent1>
          <a:srgbClr val="48AA43"/>
        </a:accent1>
        <a:accent2>
          <a:srgbClr val="333399"/>
        </a:accent2>
        <a:accent3>
          <a:srgbClr val="FFFFFF"/>
        </a:accent3>
        <a:accent4>
          <a:srgbClr val="404C45"/>
        </a:accent4>
        <a:accent5>
          <a:srgbClr val="B1D2B0"/>
        </a:accent5>
        <a:accent6>
          <a:srgbClr val="2D2D8A"/>
        </a:accent6>
        <a:hlink>
          <a:srgbClr val="009999"/>
        </a:hlink>
        <a:folHlink>
          <a:srgbClr val="92C67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IHME ppt template_1109</Template>
  <TotalTime>976</TotalTime>
  <Words>272</Words>
  <Application>Microsoft Macintosh PowerPoint</Application>
  <PresentationFormat>On-screen Show (4:3)</PresentationFormat>
  <Paragraphs>93</Paragraphs>
  <Slides>22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Courier New</vt:lpstr>
      <vt:lpstr>Wingdings</vt:lpstr>
      <vt:lpstr>IHME ppt template_1109</vt:lpstr>
      <vt:lpstr>Measuring Malaria in Complex Transmission Systems</vt:lpstr>
      <vt:lpstr>Background</vt:lpstr>
      <vt:lpstr>Forest Malaria</vt:lpstr>
      <vt:lpstr>Forest Malaria – Simplified System</vt:lpstr>
      <vt:lpstr>Forest Malaria – Simplified System</vt:lpstr>
      <vt:lpstr>Forest Malaria – Simplified System</vt:lpstr>
      <vt:lpstr>Forest Malaria – Simplified System</vt:lpstr>
      <vt:lpstr>Assume Equilibrium Mosquito Populations</vt:lpstr>
      <vt:lpstr>Assume Equilibrium Mosquito Populations</vt:lpstr>
      <vt:lpstr>Assume Equilibrium Mosquito Populations</vt:lpstr>
      <vt:lpstr>Insert Mosquito Populations Into Human Equations</vt:lpstr>
      <vt:lpstr>Insert Mosquito Populations Into Human Equations</vt:lpstr>
      <vt:lpstr>Simplify Equations</vt:lpstr>
      <vt:lpstr>Simplify Equations</vt:lpstr>
      <vt:lpstr>Simplify Equations</vt:lpstr>
      <vt:lpstr>Model in R</vt:lpstr>
      <vt:lpstr>Model in R</vt:lpstr>
      <vt:lpstr>Model in R</vt:lpstr>
      <vt:lpstr>What We’re Hoping to Find</vt:lpstr>
      <vt:lpstr>What We’re Hoping to Find</vt:lpstr>
      <vt:lpstr>What We’re Hoping to Find</vt:lpstr>
      <vt:lpstr>Next Steps</vt:lpstr>
    </vt:vector>
  </TitlesOfParts>
  <Company>UW</Company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Information</dc:title>
  <dc:creator>Nebula</dc:creator>
  <cp:lastModifiedBy>Alec Georgoff</cp:lastModifiedBy>
  <cp:revision>72</cp:revision>
  <dcterms:created xsi:type="dcterms:W3CDTF">2009-11-17T17:26:05Z</dcterms:created>
  <dcterms:modified xsi:type="dcterms:W3CDTF">2018-05-18T05:55:02Z</dcterms:modified>
</cp:coreProperties>
</file>